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دْشْبٌورٍيٍ نُن نَشٍيٍ نُ دَرِشِ عَ تٌ رَ كُلّ مَتِدٍ، عٍ نَشَ عَ قَلَ، «يِ شّمّ شَ مُ نُ دْشْمَ بٍ، عَ نُ كُلّ مَ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دٍيٍ نَشّ، «عِيٌ، عَ تَن نَن عَ رَ.» فبّتّيٍ نَشّ، «عَدٍ، عٍ مَنِيَشِ نّ.» كْنْ عَ تَن شّمّ نَشَ وْيّن عٍ بّ، عَ عَ قَلَ، «ﭑ تَن نَن يَتِ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عٍ نَشَ عَ مَشْرِن، «عِ يَ قَ رَبْوشِ 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 يَابِ، «شّمّ نَشَن شِلِ قَلَمَ عِسَ، نَ نَن بّندّ يٌفٌن دّيٍ رَ، عَ عَ سَ ﭑ يَ مَ، عَ قَ عَ قَلَ ﭑ بّ، ‹سَ عِ يَ رَشَ سِلْمُ يٍ يِرٍ.› نَ كُي، ﭑ تٌ سَ ﭑ يَ رَشَ، ﭑ نَشَ سٍ 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قَ عَ مَشْرِن، «يِ شّمّ نَ مِندٍن؟» عَ نَشَ عٍ يَابِ، «ﭑ مُ عَ كٌلٌ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دْنشُي رَيَلَنشِ شَنِن قَرِ سّنِيٍ يِ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 دّيٍ مَسُنبُشِ بّندّ رَ لْشْ نَشّ، عَ دْنشُي يَ رَبْو، مَلَبُ لْشْي نَن نُ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قَرِ سّنِيٍ قَن نَشَ سٌ عَ مَشْرِنقٍ، عَ يَ رَبْوشِ كِ نَشّ. عَ نَشَ عٍ يَابِ، «عَ بّندّ يٌفٌنشِ نَن سَ ﭑ يَ مَ، ﭑ عٍ رَشَ، عٍ سٍ 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قَرِ سّنِ ندٍيٍ نَشَ عَ قَلَ، «يِ شّمّ عِسَ، عَ مُ كٍلِشِ عَلَ شَ مَ، بَرِ مَ عَ مُ مَلَبُ لْشْي سّرِيّ رَبَتُمَ.» كْنْ فبّتّيٍ نُ عَ قَلَمَ، «يُنُبِتْي نْمَ يِ كَابَنَكٌ مْولِيٍ رَبَدٍ؟» نَ كُي، قَرِ سّنِيٍ مُ نُ لَنشِ عٍ بٌرٍ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مَن نَشَ دْنشُي رَيَلَنشِ مَشْرِن، «عَ تٌ عِ تَن نَن يَ رَبْوشِ، عِ تَن عَ شَ قٍ تٌشِ دِ؟» عَ نَشَ عٍ يَابِ، «نَمِحْنمّ نَن عَ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دْنشُي يَ رَبْو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وِقِ كُنتِفِيٍ نُ سِيكّشِ نَ دْنشُي شَ قٍ رَ. عٍ مُ نُ عَ كٌلٌن شَ دْنشُي يَتِ يَتِ نَن نُ عَ رَ. نَ كُي، عٍ نَشَ عَ بَرِ مِشِيٍ شِ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عٍ مَشْرِن، «وٌ شَ دِ نَن يَ، وٌ نَشَن مَ عَ عَ دْنشُشِ نَن بَرِشِ؟ عَ يَ قَ رَبْوشِ 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بَرِ مِشِيٍ نَشَ عٍ يَابِ، «مُشُ عَ كٌلٌن، عَ مُشُ شَ دِ نَن عَ رَ. مُشُ مَن عَ كٌلٌن، عَ عَ بَرِشِ دْنشُيَ نَن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عَ يَ قَ رَبْوشِ كِ نَشّ، مُشُ مُ نَ تَن كٌلٌن. مُشُ مَن مُ عَ كٌلٌن مِشِ يٌ نَ رَبَشِ عَ بّ. وٌ عَ تَن نَن مَشْرِن. دِ مّدِ شَ مُ عَ رَ، عَ يّتّ عَ شَ دّنتّفّ سَ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شَ مِشِيٍ نَ يَابِ تِ نّ، بَرِ مَ عٍ نُ فَاشُشِ يُوِقِ كُنتِفِيٍ يَ رَ. نٍيٍ نُ بَرَ لَن عَ مَ عَ مِشِ يٌ نَشَن نَ عَ قَلَ عِسَ عَلَ شَ مِشِ سُفَندِشِ نَن عَ رَ، عٍ شَ تْنيِ دْشْ نَ كَنيِ مَ عَ نَشَ سٌ سَلِدٍ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نَن عَ نِيَ عَ بَرِ مِشِيٍ نَشَ عَ قَلَ، «دِ مّدِ شَ مُ عَ رَ، وٌ عَ تَن نَن مَشْرِ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قَرِ سّنِيٍ نَشَ نَ دْنشُي رَيَلَنشِ شِلِ عَ قِرِن ندٍ، عٍ عَ قَلَ عَ بّ، «عِ عِ كَلِ عَلَ رَ، عِ نْندِ قَلَ. مُشُ تَن عَ كٌلٌن عَ يُنُبِتْي نَن نَ نَ شّمّ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 يَابِ، «شَ يُنُبِتْي نَن عَ رَ، ﭑ تَن مُ عَ كٌلٌن. كْنْ ﭑ قٍ كٍرٍن تَن كٌلٌن؛ ﭑ نُ دْنشُشِ نّ، كْنْ ﭑ يَ بَرَ قَ سٍ تٌ.»]]></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مَن نَشَ عَ مَشْرِن، «عَ مُنسٍ رَبَ عِ رَ؟ عَ عِ يَ رَبْوشِ 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يَابِ، «ﭑ حَن بَرَ نَ قَلَ وٌ بّ، كْنْ وٌ مُ تِن ﭑ شُي رَ مّدٍ. وٌ مَن قَ وَ مَ ﭑ شَ فبِلٍن عَ مَ مُنقٍ رَ؟ كَ وٌ قَن وَشِ قِندِقٍ عَ قْشِرَبِرّيٍ نَ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تٌ نُ كِرَ شْن، عَ نَشَ دْنشُي ندٍ تٌ نَشَن بَرِشِ دْنشُيَ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عَ كٌنبِ، عٍ عَ قَلَ عَ بّ، «عِ تَن نَن قِندِشِ عَ قْشِرَبِرّ رَ! عَننَبِ مُنسَ قْشِرَبِرّيٍ نَن نَ مُشُ تَن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عَ كٌلٌن تَن، عَ عَلَ وْيّن نّ عَننَبِ مُنسَ بّ، كْنْ يِ شّمّ عِسَ تَن، مُشُ مُ عَ كٍلِدٍ كٌلٌ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شّمّ نَشَ عٍ يَابِ، «قٍ مَكَابَشِ نَن يَ! عَ بَرَ ﭑ يَ رَبْو، كْنْ وٌ تَن مُ عَ كٍلِدٍ كٌلٌ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ن عَ كٌلٌن تَن، عَ عَلَ مُ يُنُبِتْي شَ دُبَ تٌنفٌمَ. نَشَن فَاشُمَ عَ يَ رَ، عَ عَ سَفٌ رَبَ، عَ نَ نَن شَ مَشَندِ سُشُ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دُنِحَ بِرِن عَ كٌلٌن مِشِ مُ نْمَ دْنشُي يَ رَبْودٍ نَشَن بَرِشِ دْنشُيَ كُي.]]></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شَ يِ شّمّ مُ كٍلِشِ عَلَ شَ مَ نُ، عَ مُ نْمَ قٍقٍ رَبَدٍ.»]]></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عَ يَابِ، «عِ تَن نَشَن بَرِشِ يُنُبِ كُي، عِ وَشِ قِندِقٍ مُشُ كَرَ مْشْ رَ؟» عٍ نَشَ قَ عَ كٍرِ سَلِ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 تٌ عَ مّ، عَ عٍ بَرَ عَ كٍرِ سَلِدٍ، عَ نَشَ سَ عَ قٍن، عَ عَ مَشْرِن، «عِ دَنشَنِيَشِ عَدَ مَ شَ دِ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نَشَ عَ يَابِ، «مَرِفِ، عَ قَلَ ﭑ بّ مِشِ نَشَن عَ رَ، عَلَكٌ ﭑ شَ دَنشَنِيَ عَ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سَ نَشَ عَ قَلَ عَ بّ، «عِ حَن بَرَ عَ تٌ. عَ تَن نَن مَن وْيّنقٍ عِ بّ يِ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شِرَبِرّيٍ نَشَ عَ مَشْرِن، «كَرَ مْشْ، ندٍ شَ يُنُبِ عَ نِيَشِ يِ شّمّ شَ بَرِ عَ دْنشُشِ، عَ تَن كَ عَ بَرِ مِشِ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نَشَ عَ قَلَ عِسَ بّ، «مَرِفِ، ﭑ بَرَ دَنشَنِيَ.» عَ قَ عَ سُيِدِ عَ بّ.]]></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سَ نَشَ عَ مَسٍن، «ﭑ قَشِ يِ دُنِحَ مَ مِشِيٍ مَكِيتِقٍ نَن مَ، عَلَكٌ دْنشُي شَ سٍ تٌ، يَ كَنيِ شَ دْنشُ.»]]></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قَرِ سّنِ نَشٍيٍ نُ نَ نَا، عٍ نَشَ عَ شُي مّ، عٍ عَ مَشْرِن، «ثٍ، دْنشُي نَن نَ مُشُ قَن 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سَ نَشَ عَ مَسٍن عٍ بّ، «شَ دْنشُي نَن نَ وٌ رَ نُ، يُنُبِ مُ لُمَ وٌ مَ. كْنْ وٌ تٌ عَ قَلَمَ، عَ وٌ يَ قَن، وٌ شَ يُنُبِ بَرَ لُ وٌ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نَشَ عٍ يَابِ، «عَ شَ يُنُبِ مُ عَ رَ، عَ بَرِ مِشِيٍ قَن فبٍ مُ عَ رَ. عَ رَبَشِ نّ عَلَكٌ عَلَ شَ وَلِ شَ مَكّنّن عَ شَ قٍ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قَننِ كُيٍ عِبَشِ، قٌ وٌن شَ ﭑ شّيمَ شَ وَلِ رَبَ، بَرِ مَ كْي نَ قَقٍ. عَ نَ سٌ، مِشِ مُ نْمَ وَلِدٍ سْنْ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 نَ دُنِحَ مَ يِ كِ، ﭑ تَن نَن نَ دُنِحَ نَءِيَلَ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 قَلَ شَنبِ، عِسَ نَشَ دّيٍ بْشُن بْشِ، عَ بّندّ يٌفٌن عَ رَ. عَ نَشَ نَ مَسٌ دْنشُي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قَ عَ قَلَ عَ بّ، «سَ عِ يَ رَشَ سِلْمُ يٍ يِرٍ.» نَ سِلْمُ شِلِ نَن قَلَشِ عٍ شَ شُي، «شّيرَ». نَ كُي، دْنشُي نَشَ سَ عَ يَ رَشَ، عَ فبِلٍن، عَ يَ سٍ تٌمَ.]]></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يَيَ 9:1-41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