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presProps" Target="presProps.xml"/>
  <Relationship Id="rId66" Type="http://schemas.openxmlformats.org/officeDocument/2006/relationships/viewProps" Target="viewProps.xml"/>
  <Relationship Id="rId6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8: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مَن نَشَ عَ عِفٌرٌ، عَ نُ قَ سّبّلِ تِ بْشِ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تٌ عَ شَ وْيّنيِ مّ، عٍ بِرِن نَشَ سِفَ كٍرٍن كٍرٍن، قْلْقٍ قٌرِيٍ مَ. فِنّ فبَنسَن تٌ لُ عِسَ يَ عِ،]]></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 نَشَ كٍلِ، عَ فِنّ مَشْرِن، «نَشٍيٍ قَ عِ رَ، عٍ نَ مِندٍن؟ مِشِ يٌ مُ لُ نَشَن عِ مَكِيتِ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فِنّ نَشَ عَ يَابِ، «ﭑ مَرِفِ، مِشِ يٌ مُ لُ.» عِسَ نَشَ عَ قَلَ عَ بّ، «عَوَ، ﭑ قَن مُ عِ مَكِيتِمَ. سِفَ، عِ نَشَ يُنُبِ رَبَ سْنْن.»عِسَ نَن نَ دُنِحَ نَءِيَلَن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سَ مَن نَشَ وْيّنيِ تٌنفٌ، عَ عَ مَسٍن حَمَ بّ، «ﭑ تَن نَن نَ دُنِحَ نَءِيَلَنيِ رَ. نَشَن نَ بِرَ ﭑ قْشْ رَ، عَ مُ حّرّ مَ دِ مِ كُي مُكُ. كِسِ نَءِيَلَنيِ نَن يَنبَمَ نَ كَنيِ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قَرِ سّنِيٍ نَشَ عَ قَلَ عَ بّ، «عِ نَ عِ يّتّ كَن نَن سٍيدٍ بَقٍ. عِ شَ سٍيدٍحْشْيَ مُ قِندِشِ نْندِ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 نَشَ عٍ يَابِ، «هَلِ ﭑ سٍيدٍ بَ ﭑ يّتّ بّ، ﭑ مَ سٍيدٍحْشْيَ قِندِشِ نْندِ نَن نَ، بَرِ مَ ﭑ عَ كٌلٌن ﭑ كٍلِشِ دّننَشّ، ﭑ مَن عَ كٌلٌن ﭑ سِفَقٍ دّننَشّ. كْنْ وٌ تَن مُ ﭑ كٍلِدٍ كٌلٌن، وٌ مُ ﭑ سِفَدٍ قَن كٌلٌ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تَن مِشِ مَكِيتِمَ عَدَ مَ شَشِلِ نَن نَ. ﭑ تَن مُ مِشِ يٌ مَكِيتِ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شَ ﭑ سَ مِشِ مَكِيتِمَ، ﭑ مَ كِيتِ قِندِ مَ نْندِ نَن نَ، بَرِ مَ ﭑ كٍرٍن شَ مُ عَ رَ. ﭑ تَن نُن بَبَ عَلَ نَن عَ رَ، عَ تَن نَشَن ﭑ شّي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سّبّشِ وٌ شَ سّرِيّ كِتَابُي كُي، عَ شَ مِشِ قِرِن شَ سٍيدٍحْشْيَ بَشِ لَن عٍ بٌرٍ مَ، نَ شَ سُشُ نْندِ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فِنّ يّنّلَ مَكِي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تَن نَن نَ ﭑ يّتّ سٍيدٍ رَ. بَبَ عَلَ قَن، عَ تَن نَشَن ﭑ شّيشِ، عَ قَن سٍيدٍحْشْيَ بَمَ ﭑ مَ قٍ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عِسَ مَشْرِن، «عِ بَبَ نَ مِندٍن؟» عَ نَشَ عٍ يَابِ، «وٌ مُ ﭑ كٌلٌن، وٌ مُ ﭑ بَبَ قَن كٌلٌن. شَ وٌ ﭑ كٌلٌن نّ نُ، وٌ ﭑ بَبَ قَن كٌلٌنمَ 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سَ يِ مَسٍنيِ تِ هْرْ مْبَنشِ، هَدِيَ سَسٍ يِرٍ نّ، كْنْ مِشِ يٌ مُ عَ سُشُ، بَرِ مَ عَ شَ وَشَتِ مُ نُ عَ لِشِ سِندٍن.عِسَ قِندِشِ عَلَ شَ شّيرَ نَن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 مَن نَشَ عَ مَسٍن عٍ بّ، «ﭑ قَمَ نّ سِفَدٍ. وٌ ﭑ قٍنمَ نّ، كْنْ وٌ لْيمَ نّ وٌ شَ يُنُبِيٍ شَ قٍ رَ. ﭑ سِفَمَ دّننَشّ، وٌ تَن مُ نْمَ سِفَدٍ نَا.»]]></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وِقِ كُنتِفِيٍ نَشَ عَ قَلَ عٍ بٌرٍ تَفِ، «ثٍ، عَ تٌ عَ قَلَمَ، عَ عَ سِفَمَ دّننَشّ، وٌن تَن مُ نْمَ سِفَدٍ نَا، عَ وَشِ عَ يّتّ نَن قَشَقٍ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نَشَ عَ مَسٍن عٍ بّ، «دُنِحَ مِشِيٍ نَن نَ وٌ رَ. كْنْ ﭑ تَن كٍلِشِ كٌورٍ نّ. وٌ شْنيِ قِندِشِ يِ دُنِحَ نَن نَ، كْنْ ﭑ تَن شْنيِ مُ عَ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عَ قَلَشِ وٌ بّ نَ نَن مَ، عَ وٌ لْيمَ نّ وٌ شَ يُنُبِيٍ شَ قٍ رَ. شَ وٌ مُ لَ عَ رَ، عَ ﭑ تَن نَن نَ نَشَن نَ عَبَدَن، وٌ قَشَمَ نّ وٌ شَ يُنُبِيٍ نَ وٌ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عَ مَشْرِن، «عِ قِندِشِ ندٍ رَ؟» عِسَ نَشَ عٍ يَابِ، «كَبِ عَ قْلّ، ﭑ نَ قَلَمَ وٌ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رَكْرْ سِ فبٍفبٍ نَن ﭑ يِ رَ وٌ تَن مَبِرِ، نَشَن قِندِ مَ كِيتِ شْرْشْي رَ وٌ بّ. نْندِ قَلّ نَن ﭑ شّيمَ رَ. ﭑ نَشَن مّشِ عَ رَ، ﭑ نَ نَن قَلَمَ دُنِحَ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مُ عَ قَهَامُ عَ عِسَ نُ وْيّنقٍ عٍ بّ بَبَ عَلَ نَن مَ قٍ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نَشَ سِفَ عٌلِوِ فٍيَ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كُي، عِسَ نَشَ عَ مَسٍن عٍ بّ، «وٌ نَ عَدَ مَ شَ دِ رَتٍ وُرِ كْن نَ تّمُي نَشّ، وٌ عَ كٌلٌنمَ نّ، عَ ﭑ تَن نَن نَ نَشَن نَ عَبَدَن، ﭑ مَن مُ قٍقٍ رَبَمَ ﭑ يّتّ رَ، ﭑ مُ قٍقٍ قَلَمَ قٌ ﭑ بَبَ نَ نَشَن مَسٍن ﭑ بّ.]]></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تَن نُن ﭑ شّيمَ نَن عَ رَ. عَ مُ ﭑ نَبّحِنشِ، بَرِ مَ ﭑ عَ وَشْنقٍ نَن نَبَمَ تّمُي بِرِ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سَ تٌ نُ يِ قٍيٍ مَسٍنمَ، مِشِ فبٍفبٍ نَشَ دَنشَنِيَ عَ مَ.عِبُرَهِمَ شَ دِيٍ نُن عِبُلِسَ شَ دِ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كُي، عِسَ نَشَ عَ مَسٍن يُوِقِيٍ بّ نَشٍيٍ نُ بَرَ دَنشَنِيَ عَ مَ، «شَ وٌ لُ ﭑ شُي رَبَتُ رَ، وٌ قِندِشِ ﭑ قْشِرَبِرّيٍ يَتِ نَن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وٌ نَ نْندِ كٌلٌن، عَ وٌ شْرّيَمَ 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شَ عَ يَابِ، «عَننَبِ عِبُرَهِمَ بْنسْي نَن نَ مُشُ رَ. هَن تٌ، مُشُ تَن مُ نُ قِندِ مِشِ يٌ شَ كٌنيِيٍ رَ! مُنقٍ رَ عِ عَ قَلَشِ عَ مُشُ شْرّيَمَ 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سَ نَشَ عَ قَلَ عٍ بّ، «ﭑ شَ نْندِ قَلَ وٌ بّ، مِشِ نَشَن يُنُبِ رَبَمَ عَ بَرَ لُ يُنُبِ شَ كٌنيِيَ كُي.]]></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مِشِ شَ كٌنيِ مُ لُمَ قْشْي رَ عَبَدَن. كْنْ مِشِ شَ دِ تَن، عَ شْنيِ نَن نَ قْشْي رَ عَبَدَ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 كُي، شَ عَلَ شَ دِ وٌ شْرّيَ، عَ لِمَ وٌ شْرّيَ نَن يَتِ سْتْشِ.»]]></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ﭑ عَ كٌلٌن تَن، عَ عِبُرَهِمَ بْنسْي نَن نَ وٌ رَ، كْنْ وٌ كَتَقٍ ﭑ قَشَدٍ نّ وٌ تٌ تٌندِشِ ﭑ مَ مَسٍن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يٍ تٌ عِبَ، عَ نَشَ سِفَ هْرْ مْبَنشِ. حَمَ تٌ قَ عَ يِرٍ، عَ نَشَ دْشْ، عَ سٌ عٍ كَوَندِقٍ.]]></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ﭑ تَن بَرَ نَشَن تٌ بَبَ عَلَ رَ، ﭑ نَ نَن قَلَمَ. وٌ قَن بَرَ نَشَن مّ وٌ بَبَ رَ، وٌ نَ نَن نَبَ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نَشَ عَ يَابِ، «عَننَبِ عِبُرَهِمَ نَن نَ مُشُ بَبَ رَ.» عِسَ نَشَ عَ مَسٍن عٍ بّ، «شَ عِبُرَهِمَ شَ دِيٍ نَن يَتِ وٌ رَ نُ، وٌ لُمَ عِبُرَهِمَ قْشِ نَن نَبَ رَ 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كْنْ وٌ تَن نَ كَتَقٍ ﭑ قَشَدٍ، ﭑ تَن نَشَن نْندِ قَلَمَ وٌ بّ ﭑ نَشَن مّشِ عَلَ رَ. عِبُرَهِمَ وَلِ كِ مُ لَنشِ نَ مَ.]]></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وٌ نَ وٌ بَبَ نَن قْشِ رَبَقٍ.» عٍ نَشَ عَ قَلَ عَ بّ، «يّنّ دِيٍ شَ مُ نَ مُشُ تَن نَ دٍ! عَلَ كٍرٍن نَن نَ مُشُ بَبَ 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سَ نَشَ عَ مَسٍن عٍ بّ، «شَ عَلَ نَن وٌ بَبَ رَ نُ، وٌ ﭑ شَنُمَ نّ نُ، بَرِ مَ ﭑ تٌ نَ وٌ يَ مَ بٍ، ﭑ كٍلِشِ عَلَ نَن مَ. ﭑ مُ قَشِ ﭑ يّتّ شَ رَ، عَ تَن نَن ﭑ شّيشِ.]]></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مُنقٍ رَ وٌ مُ ﭑ شُي قَهَامُمَ؟ وٌ مُ نْشِ ﭑ مَ مَسٍنيِ رَ مّدٍ.]]></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وٌ تَن بَبَ قِندِشِ عِبُلِسَ نَن نَ، عَ شْلِ مَن وٌ مَ وٌ شَ عَ تَن نَن سَفٌ رَبَ. كَبِ عَ قْلّ، قَشّتِ نَن عَ رَ. عَ مُ تِنمَ نْندِ رَ، بَرِ مَ نْندِ يٌ مُ نَ عَ شَ قٍ كُي. عَ تٌ وُلٍ قَلَمَ، عَ عَ يّتّ شُي نَن يَتِ قَلَقٍ، بَرِ مَ وُلٍ قَلّ نَن عَ رَ نَشَن قِندِشِ وُلٍ بِرِن بَبَ 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كْنْ ﭑ تَن تٌ نْندِ نَن قَلَمَ، وٌ مُ لَمَ ﭑ نَ.]]></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ندٍ نْمَ ﭑ كَلَمُدٍ يُنُبِ مَ؟ شَ ﭑ نْندِ نَن قَلَمَ، مُنقٍ رَ وٌ مُ لَشِ ﭑ نَ؟]]></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مِشِ نَشَن كٍلِشِ عَلَ مَ، نَ عَلَ شُي مّمَ. نَ كُي، وٌ تَن مُ عَ مّمَ بَرِ مَ وٌ مُ كٍلِشِ عَلَ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رِيّ كَرَ مْشْيٍ نُن قَرِ سّنِيٍ قَن نَشَ قَ فِنّ ندٍ رَ، عٍ نَشَن سُشُشِ عَ نَ يّنّ رَبَقٍ. عٍ نَشَ عَ تِ مِشِ بِرِن يَ عِ،]]></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يُوِقِ كُنتِفِيٍ نَشَ عَ قَلَ، «نْندِ نَ مُشُ بّ. سَمَرِكَ حِننّ كَنيِ نَن عِ تَن نَ.»]]></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عِسَ نَشَ عٍ يَابِ، «حِننّ مُ ﭑ تَن قْشْ رَ. ﭑ تَن ﭑ بَبَ نَن بِنيَمَ، كْنْ وٌ تَن ﭑ يٍلٍبُمَ.]]></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ﭑ مُ ﭑ يّتّ عِفبٌمَ. عَلَ نَن ﭑ مَ قٍ عِتٍمَ. كِيتِ بِرِن نَ عَ تَن نَن يِ رَ.]]></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ﭑ شَ عَ قَلَ وٌ بّ عَ نْندِ كِ مَ، شَ نَشَن يٌ ﭑ شُي سُشُ، نَ كَنيِ مُ سَيَ كٌلٌنمَ عَبَدَن.»]]></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يُوِقِيٍ نَشَ عَ قَلَ عَ بّ، «مُشُ بَرَ فّ عَ كٌلٌندٍ قَ عَ حِننّ نَن نَ عِ قْشْ رَ. عِبُرَهِمَ نُن نَمِحْنمّيٍ بِرِن لَاشِرَ نّ، كْنْ عِ تَن نَشّ، ‹شَ نَشَن يٌ ﭑ شُي سُشُ، عَ كَنيِ مُ سَيَ كٌلٌنمَ عَبَدَن.›]]></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ثٍ، مُشُ بٍنبَ عِبُرَهِمَ تٌ قَ لَاشِرَ نّ، عِ تَن دَنفِ عَ رَ؟ نَمِحْنمّيٍ قَن لَاشِرَ نّ. عِ تَن قَ عِ يّتّ قِندِشِ ندٍ رَ؟»]]></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عِسَ نَشَ عٍ يَابِ، «شَ ﭑ تَن نَن ﭑ يّتّ مَتْشْمَ، مَتْشْي قُقَقُ نَن نَ كِ. ﭑ بَبَ نَن ﭑ مَ قٍ عِتٍشِ، وٌ نَشَن مَ، عَ وٌ مَرِفِ عَلَ!]]></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وٌ مُ عَ تَن عَلَ كٌلٌن، كْنْ ﭑ تَن عَ كٌلٌن. شَ ﭑ عَ قَلَ، عَ ﭑ مُ عَ كٌلٌن، ﭑ بَرَ قِندِ وُلٍ قَلّ رَ، عَلْ وٌ تَن. ﭑ تَن عَلَ كٌلٌن، ﭑ مَن عَ شَ مَسٍنيِ رَبَتُمَ.]]></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وٌ بٍنبَ عِبُرَهِمَ سّيوَ نّ ﭑ قَ لْشْي تٌقٍ رَ. عَ عَ تٌ نّ يَتِ، عَ حّلّشِن.»]]></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يُوِقِ كُنتِفِيٍ نَشَ عَ يَابِ، «هَلِ حّ تٌنفٌ سُولِ، عِ مُ نُ عَ سْتْ سِندٍن. مُنسٍ عَ نِيَشِ عِ شَ عَ قَلَ عَ عِ تَن بَرَ عِبُرَهِمَ تٌ؟»]]></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عَ قَلَ عِسَ بّ، «كَرَ مْشْ، مُشُ يِ فِنّ سُشُشِ يّنّ نَن شُن.]]></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عِسَ نَشَ عَ مَسٍن عٍ بّ، «ﭑ شَ عَ قَلَ وٌ بّ عَ نْندِ كِ مَ، بٍينُن عِبُرَهِمَ شَ بَرِ، ﭑ تَن نَ.»]]></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عٍ نَشَ فّمّيٍ تٌنفٌ كٍرٍن نَ، عٍ شَ عَ مَفْنْ نَ مَسٍنيِ شَ قٍ رَ، كْنْ عِسَ نَشَ عَ نْشُن، عَ مِنِ هْرْ مْبَنشِ كُي.]]></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رِيّ كِ مَ، عَننَبِ مُنسَ مُشُ يَمَرِشِ نّ مُشُ شَ يِ فِنّ مْولِ مَفْنْ فّمّ رَ هَن عَ قَشَ. عِ تَن عَ تٌشِ 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 نَ فَنتَنيِ نَن تٍقٍ عَ بّ نَ مَشْرِنيِ رَ، عَ شَ قٍ ندٍ قَلَ، عٍ نْمَ عَ كَلَمُدٍ نَشَن مَ. عِسَ نَشَ عَ عِفٌرٌ، عَ نُ قَ سّبّلِ تِ بْشِ مَ عَ بّلّشّسٌلٍ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دْشْ عَ رَ، عَ نَشَ كٍلِ، عَ عَ قَلَ عٍ بّ، «يُنُبِ مُ نَ نَشَن مَ وٌ يَ مَ، نَ سِنفٍ شَ يِ فِنّ فْنْ.»]]></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2026-08-15T14:00:00Z</dcterms:created>
  <dcterms:modified xsi:type="dcterms:W3CDTF">2026-08-15T14:00:00Z</dcterms:modified>
  <dc:title>Bible.com.au: يَيَ 8:1-59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