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7: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تَن شَ تٍ دَرِ سَلَمُ، وٌ سَ سَلِ رَبَ نَا. ﭑ تَن مُ سِفَمَ، بَرِ مَ ﭑ مَ وَشَتِ مُ فّشِ عَ لِدٍ سِن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 قَلَ شَنبِ، عَ نَشَ لُ فَلِلٍ.عِسَ كَوَندِ تِقٍ دَرِ سَلَ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نيَيٍ تٌ تٍ سَلِ رَبَدٍ دَرِ سَلَمُ، عِسَ قَن نَشَ سِفَ، كْنْ عَ فُندٌ كِ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لِ تٌ نُ رَبَقٍ، يُوِقِ كُنتِفِيٍ نُ عَ قٍنقٍ دَرِ سَلَمُ، عٍ نُ مَشْرِنيِ تِ، «عَ نَ مِندٍ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يٍ نُ وْيّن فبٍفبٍ مَكْيِكْيِمَ عٍ بٌرٍ تُلِ عِسَ شَ قٍ رَ. ندٍيٍ عَ قَلَمَ عَ مِشِ قَنيِ نَن عَ رَ، ندٍيٍ عَ قَلَمَ عَ عَ نَ حَمَ رَتَنتَنقٍ نَن تُ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عٍ تٌ نُ فَاشُشِ يُوِقِ كُنتِفِيٍ يَ رَ، مِشِ يٌ مُ نُ سُو سَمَ عَ شَ قٍ قَلَدٍ كّ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وِقِيٍ نُ سَلِ نَشَن نَبَقٍ، لْشُن كٍرٍن نَ عَ رَ. نَ تٌ نُ بَرَ سِفَ هَن عَ تَفِ، عِسَ نَشَ تٍ هْرْ مْبَنشِ كُي، عَ كَوَندِ تِ قْ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وِقِ كُنتِفِيٍ نَشَ كَابَ، عٍ نُ عَ قَلَ، «يِ شّمّ لْننِشِ يِ مْولِ رَ دِ، عَ تٌ مُ شَرَ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 نَشَ عٍ يَابِ، «ﭑ كَوَندِ نَشَن تِمَ، عَ مُ كٍلِشِ ﭑ تَن شَ مَ. عَ كٍلِشِ ﭑ شّيمَ نَ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نَشَن وَ مَ عَلَ وَشْنقٍ رَبَقٍ، عَ نْمَ نّ عَ كٌلٌندٍ شَ يِ شَرَنيِ قَتَنشِ عَلَ نَن نَ. شَ ﭑ فبٍ فبَنسَن نَ عَ رَ، مِشِيٍ عَ كٌلٌنمَ 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شُنيَيٍ شَ دَنشَنِيَتَرٍحَ]]></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نَشَن وْيّنمَ عَ يّتّ شَشِلِ مَ، عَ مَتْشْي قٍنقٍ عَ يّتّ نَن بّ. كْنْ نَشَن مَتْشْي قٍنقٍ عَ شّيمَ بّ، نْندِ قَلّ نَن نَ كَنيِ رَ، تِنشِنتَرٍيَ يٌ مُ نَشَن بْحّ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ننَبِ مُنسَ يَتِ نَن عَلَ شَ سّرِيّ سٌشِ وٌ يِ رَ، كْنْ وٌ مُ عَ رَتِنمّشِ. مُنقٍ رَ وٌ وَ مَ ﭑ قَشَ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حَمَ نَشَ عَ قَلَ، «حِننّ نَن نَ عِ قْشْ رَ! ندٍ كَتَقٍ عِ قَشَ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نَشَ عٍ يَابِ، «ﭑ كَابَنَكٌ كٍرٍن نَن نَبَ، عَ قَ وٌ بِرِن دّ عِشَ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سَ عَ بٍنبَيٍ شَ سّرِيّ قَلَشِ نّ وٌ بّ عَ وٌ شَ وٌ شَ دِ شّمّيٍ سُننَ. وٌ نَ رَبَمَ هَلِ مَلَبُ لْشْ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شّمّ سُننَمَ مَلَبُ لْشْي عَلَكٌ عَننَبِ مُنسَ شَ سّرِيّ نَشَ قَ كَنَ، وٌ شْنْمَ ﭑ تَن مَ مُنقٍ رَ، ﭑ تٌ قُرٍ مَ قَتٍ بِرِن نَيَلَن مَلَبُ لْشْي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شَ قٍيٍ كُي مَتٌ عَ قَنيِ رَ بٍينُن وٌ شَ كِيتِ سَ. كِيتِ شَ تِنشِ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دَرِ سَلَمُكَ ندٍيٍ نُ عَ قَلَقٍ، «كُنتِفِيٍ مُ نَ كَتَقٍ يِ شَ قَشَ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مَتٌ، عَ تَن نَن وْيّنقٍ كّنّ مَ يِ كِ، كْنْ عٍ مُ سٍسٍ قَلَمَ عَ بّ! كَ عٍ بَرَ لَ عَ رَ، عَ عَلَ شَ مِشِ سُفَندِشِ نَ عَ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وٌن بِرِن عِسَ بَرِدٍ كٌلٌن. عَلَ شَ مِشِ سُفَندِشِ تَن نَ قَ، عَ بَرِدٍ مُ كٌلٌن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شَنبِ، عِسَ نَشَ فَلِلٍ بْشِ عِسَ قْلْ. عَ مُ نُ يُدَيَ تَن عِحّرّ مَ، بَرِ مَ يُوِقِ كُنتِفِيٍ نُ كَتَقٍ نّ عٍ شَ عَ قَ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كُي، عِسَ نَشَ كَوَندِ تِ عَ شُي عِتٍشِ رَ هْرْ مْبَنشِ كُي، «وٌ ﭑ كٌلٌن، وٌ ﭑ كٍلِدٍ قَن كٌلٌن؟ كْنْ ﭑ تَن مُ قَشِ ﭑ يّتّ كَن حَنِفٍ شَ مَ. نْندِ كَنيِ نَن ﭑ شّيشِ، كْنْ وٌ تَن مُ عَ كٌلٌ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تَن عَ كٌلٌن، بَرِ مَ ﭑ قَتَنشِ عَ تَن نَن نَ. عَ تَن نَن ﭑ شّي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عٍ نَشَ كَتَ عَ سُشُدٍ، كْنْ عٍ مُ نْ، بَرِ مَ عَ شَ وَشَتِ مُ نُ عَ لِشِ سِندٍ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 حَمَ يَ مَ مِشِ فبٍفبٍ نَشَ دَنشَنِيَ عِسَ مَ، عٍ نُ عَ قَلَ، «عَلَ شَ مِشِ سُفَندِشِ نَ قَ، عَ تْنشُمَ مَكَابَشِيٍ رَبَمَ دَنفِ يِ شّمّ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قَرِ سّنِيٍ تٌ عَ مّ، حَمَ نُ نَشَن مَكْيِكْيِقٍ عِسَ شَ قٍ رَ، عٍ تَن نُن سّرّشّدُبّ كُنتِفِيٍ نَشَ هْرْ مْبَنشِ كْسِبِلِيٍ شّي، عٍ شَ سَ عِسَ سُ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سَ نَشَ عَ مَسٍن، «ﭑ نَ وٌ يَ مَ سِندٍن دٌندٌرٌنتِ، ﭑ قَ سِفَ ﭑ شّيمَ يِ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قَمَ نّ ﭑ قٍندٍ، كْنْ وٌ مُ ﭑ تٌمَ. ﭑ سَ لُمَ دّننَشّ، وٌ مُ نْمَ نَا لِدٍ.»]]></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يُوِقِ كُنتِفِيٍ نَشَ عٍ بٌرٍ مَشْرِن، «يِ وَ مَ سِفَقٍ مِندٍن، وٌن مُ سَ نْمَ عَ تٌدٍ دّننَشّ؟ كَ عَ وَشِ نّ عَ شَ سَ سَبَتِ حَمَنّ فبّتّ عَلْ مُشُ شَ مِشِ ندٍيٍ، عَلَكٌ عَ شَ سَ سِ فبّتّيٍ شَرَ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تٌ عَ مَسٍنشِ عَ مُشُ قَمَ عَ قٍندٍ كْنْ مُشُ مُ عَ تٌمَ، عَ عَ سَ لُمَ دّننَشّ، مُشُ مُ نْمَ نَا لِدٍ، عَ وَشِ مُنسٍ قَلَقٍ؟»كِسِ يٍ]]></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سَلِ وَشَتِ لْشْ دْنشْي مَ، نَشَن تِدٍ فبٌ بٌورٍ بِرِن بّ، عِسَ نَشَ كٍلِ، عَ عَ مَسٍن عَ شُي عِتٍشِ رَ، «يٍ شْلِ نَ نَشَن يٌ مَ، عَ شَ قَ ﭑ شْن، عَ شَ عَ مِ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وِقِيٍ شَ بَفٍ تِ سَلِ تٌ نُ بَرَ مَكْ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لْ كِتَابُي عَ مَسٍنشِ كِ نَشّ، نَشَن يٌ نَ دَنشَنِيَ ﭑ مَ، كِسِ يٍ بُلَمَ نّ عَ بْحّ كُي، عَلْ شُرٍ نَشَن سُسُ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نُ نَ عَلَ شَشِلِ نَن مَ قٍ مَسٍنقٍ، عَ شَ دَنشَنِيَتْييٍ نُ قَمَ نَشَن سْتْدٍ. نَ وَشَتِ، عَلَ شَشِلِ مُ نُ قَشِ سِندٍن، بَرِ مَ عِسَ شَ شُننَكٍلِ مُ نُ مَكّنّنشِ سِندٍ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حَمَ تٌ عَ شَ مَسٍنيِ مّ، ندٍيٍ نَشَ عَ قَلَ، «مُشُ نُ نَمِحْنمّ نَشَن مَمّشِ عَ شَ قَ، عَ تَن نَن يَتِ يِ كِ!»]]></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فبّتّ قَن نَشَ عَ قَلَ، «عَلَ شَ مِشِ سُفَندِشِ نَن نَ يِ رَ!» كْنْ ندٍيٍ قَن نَشَ عَ قَلَ، «عَلَ شَ مِشِ سُفَندِشِ قِندِ مَ فَلِلٍكَ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كِتَابُي مُ عَ مَسٍنشِ شّ، عَ عَلَ شَ مِشِ سُفَندِشِ كٍلِمَ دَوُدَ بْنسْي نّ، عَ كٍلِ بّتّلّيمُ، دَوُدَ شْنيِ؟»]]></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كُي، حَمَ مُ نُ لَنشِ عِسَ شَ قٍ 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ندٍيٍ نُ وَ مَ عَ سُشُقٍ، كْنْ مِشِ يٌ مُ 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 كُي، كْسِبِلِيٍ نَشَ فبِلٍن سّرّشّدُبّ كُنتِفِيٍ نُن قَرِ سّنِيٍ يِرٍ. نَ كُنتِفِيٍ نَشَ عٍ مَشْرِن، «مُنقٍ رَ وٌ مُ قَشِ عَ رَ بٍ؟»]]></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كْسِبِلِيٍ نَشَ عٍ يَابِ، «عَ شَ مَسٍنيِ دَنفِ عَدَ مَدِيٍ شَ مَسٍنيِ بِرِن نَ.»]]></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قَرِ سّنِيٍ قَن نَشَ عٍ يَابِ، «ثٍ، عَ بَرَ وٌ قَن مَدَ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شُنيَيٍ نَشَ عَ قَلَ عَ بّ، «عَ لَن نّ عِ شَ كٍلِ يِ بْشِ مَ، عِ سِفَ يُدَيَ، عَلَكٌ عِ قْشِرَبِرّيٍ نَشٍيٍ سَ نَ نَا، عٍ قَن شَ عِ شَ وَلِيٍ تٌ، عِ نَشٍيٍ رَبَ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مِشِ كٍرٍن نَ كُنتِفِيٍ شَ نَ مُ قَرِ سّنِيٍ يَ مَ نَشَن لَشِ عَ 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يِ حَمَ تَن مُ سّرِيّ كِتَابُي كٌلٌن. مِشِ دَنكَشِيٍ نَن عٍ 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كْنْ نِكٌدٍ مُ، نَشَن نُ بَرَ سِفَ عِسَ يِرٍ، عَ نَشَ عَ قَلَ عَ بٌورٍ كُنتِفِيٍ بّ،]]></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وٌن مَ سّرِيّ كِ مَ، مِشِ نّ مَكِيتِمَ، عَ مُ مَشْرِنمَ شّ عَلَكٌ عَ شَ كٌلٌن سِندٍن عَ قٍ نَشَن نَبَشِ؟»]]></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 نَشَ عَ يَابِ، «فَلِلٍكَ نَن نَ عِ قَن نَ؟ عَ مَتٌ كِتَابُي كُي، نَمِحْنمّ يٌ مُ كٍلِمَ فَلِلٍ بْشِ!»]]></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نَ شَنبِ، كَنكَن نَشَ سِفَ عَ شْنيِ.]]></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مُ عَ شَ وَلِ نْشُنمَ شَ عَ وَ مَ دُنِحَ شَ عَ كٌلٌن. عِ تٌ يِ تْنشُمَيٍ رَبَمَ، عَ لَنمَ عِ شَ عٍ رَبَ كّ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قَلَ نّ، بَرِ مَ هَلِ عٍ تٌ قِندِشِ عَ شُنيَيٍ رَ، عٍ مُ نُ لَشِ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 نَشَ عَ مَسٍن عٍ بّ، «ﭑ مَ وَشَتِ مُ نُ عَ لِ سِندٍن، كْنْ وَشَتِ يٌ مُ نَ وٌ تَن شَ قٍ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نِحَ مُ نْمَ وٌ تَن شْندٍ، كْنْ عٍ ﭑ تَن شْنمَ، بَرِ مَ ﭑ سٍيدٍحْشْيَ بَمَ عٍ شَ قٍ رَ، عَ عٍ شَ وَلِيٍ كٌبِ.]]></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2026-08-15T14:00:03Z</dcterms:created>
  <dcterms:modified xsi:type="dcterms:W3CDTF">2026-08-15T14:00:03Z</dcterms:modified>
  <dc:title>Bible.com.au: يَيَ 7:1-53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