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قْشِرَبِرّ عَندِرٍ، سِمْن ثِيّرِ شُنيَ، عَ نَشَ عَ قَ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 تَامِ سُولِ نَ يِ شّمّ دِ مّدِ يِ رَ، عَ نُن يّشّ قِرِن، كْنْ نَ قِندِشِ مُنسٍ رَ يِ حَمَ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نَشَ عَ مَسٍن، «وٌ عَ قَلَ حَمَ بّ عٍ شَ عٍ مَفٌرٌ.» حٌوفٍ شِندٍ فبٍفبٍ تٌ نُ نَ نَا، مِشِيٍ نَشَ دْشْ بْشِ، عٍ شّمّ مِشِ وُلُ سُولِ حْن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عِسَ نَشَ نَ تَامِ سُولِ تٌنفٌ، عَ عَلَ تَنتُ، عَ عٍ عِتَشُن حَمَ مَفٌرٌشِ مَ، عَ عَ رَبَ نَ كِ نّ يّشّ قَن نَ. بِرِن نَشَ عَ سْتْ، هَن عٍ بِرِن نَشَ وَ 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حَمَ تٌ لُفَ، عِسَ نَشَ عَ قَلَ عَ قْشِرَبِرّيٍ بّ، «وٌ دٌنسٍ دْنشْي شُنتُنيِيٍ مَلَن، عَلَكٌ سٍسٍ نَشَ مَكَ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عٍ نَشَ مِشِيٍ شَ دٌنسٍ دْنشْي شُنتُنيِيٍ مَلَن هَن دٍبٍ قُ نُن قِرِن نَشَ رَقٍ. نَ بِرِن قَتَن مّنفِ تَامِ فُندِ سُولِ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مَ تٌ عِسَ شَ تْنشُمَ مَكَابَشِ تٌ، عٍ نَشَ عَ قَلَ، «مُشُ بَرَ نَمِحْنمّ نَشَن مَمّ عَ شَ قَ دُنِحَ مَ، عَ تَن نَن يَتِ يِ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تٌ عَ كٌلٌن عَ عٍ نُ قَقٍ عَ سُشُدٍ نّ عٍ شَ عَ قِندِ مَنفّ رَ، عَ نَشَ كٍلِ عٍ شُن مَ، عَ سَ لُ عَ كٍرٍنيِ مَ فٍيَ قَرِ.عِسَ حّرّقٍ يٍ قَ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نمَرٍ تٌ سٌ، عِسَ قْشِرَبِرّيٍ نَشَ فٌرٌ بَا دّ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بَكِ كُنكُي كُي، عٍ شَ بَا عِفِرِ سِفَقٍ رَ كَثّرّنَمُ. دِ مِ نُ بَرَ سِن، كْنْ عِسَ مُ نُ فبِلٍن عٍ يِرٍ سِن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دٌنسٍ قِقٍ شّمّ مِشِ وُلُ سُولِ مَمَتِيُ ١٤‏؛١٣ ٬ ٢١، مَرَكِ ٦‏؛٣٠ ٬ ٤٤، لُكِ ٩‏؛١٠ ٬ ١٧]]></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قٌيٍ بٍلٍبٍلٍ نَشَ مِنِ، بَا نَشَ شَاحّ.]]></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لَالَ بَ كِلٌ سُولِ شَ نَ مُ سٍننِ حْندْن، عٍ نَشَ عِسَ تٌ حّرّ رَ يٍ قَرِ، عَ قَقٍ عٍ مَبِرِ كُنكُي يِرٍ. عٍ نَشَ فَا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عِسَ نَشَ عَ قَلَ عٍ بّ، «ﭑ تَن نَن عَ رَ. وٌ نَشَ فَا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نُ وَ مَ عَ شَ تٍ كُنكُي كُي، كُنكُي نَشَ عٍ سِفَدٍ لِ كٍرٍن نَ.كِسِ تَامِ نَشَن قَتَنشِ عَ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يٍ نَشَ عِبَ حَمَ رَ بَا دّ، عِسَ قْشِرَبِرّيٍ كُنكُي تٌنفٌ دّننَشّ. عٍ نُ عَ كٌلٌن عَ نَ كُنكُي كٍرٍنيِ نَن نُ نَ نَا، عَ قَ لِ عِسَ مُ بَكِ عَ كُي، قٌ عَ قْشِرَبِرّيٍ دٌ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كُي فبّتّ نَشٍيٍ كٍلِ تِبٍرِيَسِ، نٍيٍ نَشَ عٍ لِ مّننِ، عٍ تَامِ دٌن دّننَشّ، مَرِفِ نَشَن سٌ عٍ يِ عَ تٌ فّ عَلَ تَنتُ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يٍ تٌ عَ كٌلٌن عَ عِسَ مُ نُ نَ مّننِ سْنْن، عَ قْشِرَبِرّيٍ قَن مُ نَ، عٍ قَن نَشَ بَكِ كُنكُييٍ كُي، عٍ فِرِ كَثّرّنَمُ، عِسَ قٍن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عِسَ لِ بَا نَاكِرِ مَ، عٍ نَشَ عَ مَشْرِن، «كَرَ مْشْ، عِ قَشِ بٍ مُن تّمُ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 نَشَ عٍ يَابِ، «عَ نْندِ كِ مَ ﭑ شَ عَ قَلَ وٌ بّ، وٌ مُ ﭑ قٍنقٍ شّ ﭑ تٌ تْنشُمَ مَكَابَشِ رَبَ وٌ يَ شْرِ. وٌ ﭑ قٍنقٍ نّ وٌ تٌ لُفَشِ تَامِ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نَشَ وَلِ دُنِحَ بَلٌي شَ قٍ رَ، نَشَن بْرْ مَ. وٌ شَ وَلِ بَلٌي نَن مَ قٍ رَ نَشَن بُمَ، عَ عَبَدَن كِسِ قِ وٌ مَ. عَدَ مَ شَ دِ نَن نَ بَلٌي قِمَ وٌ مَ، بَرِ مَ بَبَ عَلَ بَرَ عَ تَن نَن مَتْنشُمَ عَ شَ مِشِ سُفَندِشِ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شَنبِ، عِسَ نَشَ فِرِ فَلِلٍ بَا نَاكِرِ مَ، عٍ نَشَن شِلِ قَلَمَ تِبٍرِيَسِ بَا.]]></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ي، حَمَ نَشَ عِسَ مَشْرِن، «مُشُ لَنمَ مُشُ شَ مُنسٍ رَبَ عَلَكٌ مُشُ شَ نُ كّوَلِيٍ رَبَ عَلَ وَ مَ نَشٍيٍ شْ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شَ عٍ يَابِ، «عَلَ وَ مَ كّوَلِ نَشَن شْن، عَ قِندِشِ يِ نَن نَ؛ وٌ شَ دَنشَنِيَ عَ شَ شّيرَ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مَن نَشَ عَ مَشْرِن، «عِ تْنشُمَ مَكَابَشِ مُندُن نَبَمَ مُشُ يَ شْرِ عَلَكٌ مُشُ شَ لَ عِ رَ؟ عِ قَ كّوَلِ مُندُن نَبَ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شُ بٍنبَيٍ تَامِ ندٍ دٌن نّ فبٍنفبٍرٍنيِ مَ نَشَن فٌرٌ كٍلِقٍ كٌورٍ مَ. عَ سّبّشِ كِتَابُي كُي، ‹عَلَ نَشَ تَامِ قِ عٍ مَ بَلٌي رَ، نَشَن كٍلِ كٌورٍ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 مَن نَشَ عَ مَسٍن عٍ بّ، «ﭑ شَ عَ مَسٍن وٌ بّ عَ نْندِ كِ مَ، عَننَبِ مُنسَ مُ كٌورٍ تَامِ قِ وٌ مَ. ﭑ بَبَ نَن كٌورٍ تَامِ يَتِ قِمَ وٌ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بَرِ مَ تَامِ نَشَن قَتَنشِ عَلَ رَ، عَ تَن نَن فٌرٌ مَ كٍلِ كٌورٍ، عَ كِسِ قِ دُنِحَ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كُي، عٍ نَشَ عَ قَلَ عَ بّ، «مَرِفِ، مُشُ كِ نَ تَامِ رَ تّمُي بِرِ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نَشَ عٍ يَابِ، «ﭑ تَن نَن نَ كِسِ تَامِ رَ. نَشَن نَ قَ ﭑ تَن مَ، عَ مُ كَامّ كٌلٌنمَ عَبَدَن. نَشَن نَ دَنشَنِيَ ﭑ تَن مَ، عَ مُ يٍ شْلِ كٌلٌنمَ سْنْ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كْنْ عَلْ ﭑ عَ قَلَشِ وٌ بّ كِ نَشّ، هَلِ وٌ تٌ بَرَ ﭑ تٌ، وٌ مُ لَشِ ﭑ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بَبَ عَلَ مِشِ نَشَن بِرِن قِمَ ﭑ مَ، عَ قَمَ نّ ﭑ مَ، ﭑ مُ مّيمَ عٍ رَ عَبَدَ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حَمَ فبٍفبٍ نُ بِرَشِ عَ قْشْ رَ، بَرِ مَ عٍ نُ عَ شَ تْنشُمَ مَكَابَشِيٍ تٌشِ، عَ نُ نَشٍيٍ رَبَمَ قُرٍ مَيٍ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بَرِ مَ ﭑ كٍلِشِ كٌورٍ مَ ﭑ شّيمَ وَشْنقٍ نَن نَبَدٍ. ﭑ مُ قَشِ ﭑ يّتّ وَشْنقٍ شَ رَبَدٍ.]]></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ﭑ شّيمَ وَ مَ نّ ﭑ شَ عَ شَ مِشِ بِرِن نَكٍلِ قَشّ مَ لْشْ دْنشْي. عَ مِشِ نَشٍيٍ قِشِ ﭑ مَ، هَلِ كٍرٍن نَشَ لْ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نَ نَن قِندِشِ ﭑ بَبَ سَفٌي رَ، عَ نَشَن يٌ نَ دَنشَنِيَ عَ شَ دِ مَ، نَ كَنيِ شَ عَبَدَن كِسِ سْتْ، ﭑ مَن شَ عَ رَكٍلِ قَشّ مَ لْشْ دْنشْي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نَ كُي، يُوِقِيٍ نَشَ سٌ عَ مَقَلَقٍ، بَرِ مَ عَ نُ بَرَ عَ قَلَ، «ﭑ تَن نَن نَ تَامِ رَ نَشَن فٌرٌ كٍلِ كٌو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نُ عَ قَلَمَ نّ، عٍ نَشّ، «عِسَ شَ مُ يِ كِ، يُسُقُ شَ دِ؟ وٌن مُ عَ نفَ نُن عَ بَبَ كٌلٌن؟ عَ قَ عَ قَلَمَ دِ، عَ عَ فٌرٌشِ نّ كٍلِ كٌو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سَ نَشَ عٍ يَابِ، «وٌ بَ وْيّنقٍ وٌ بٌرٍ تَفِ نَ مْولِ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مِشِ يٌ مُ نْمَ قَدٍ ﭑ مَ، شَ بَبَ عَلَ، نَشَن ﭑ شّيشِ، مُ عَ كَنيِ مَبّندُن ﭑ مَ. ﭑ قَن قَمَ عَ كَنيِ رَكٍلِدٍ قَشّ مَ لْشْ دْنشْي.]]></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سّبّشِ نَمِحْنمّيٍ شَ كِتَابُي كُي، ‹عَلَ قَمَ نّ عٍ بِرِن شَرَندٍ.› نَشَن يٌ نَ بَبَ عَلَ شُي رَ مّ، عَ عَ شَ مَسٍنيِ سُشُ، نَ كَنيِ تَن قَمَ نّ ﭑ 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مِشِ يٌ مُ نَ نَشَن بَرَ بَبَ عَلَ تٌ، بَقٍ مِشِ رَ نَشَن قَتَنشِ عَلَ رَ. نَ كٍرٍن نَن بَرَ بَبَ عَلَ تٌ.»]]></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ﭑ شَ عَ قَلَ وٌ بّ عَ نْندِ كِ مَ، نَشَن نَ دَنشَنِيَ ﭑ مَ، عَ بَرَ عَبَدَن كِسِ سْ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نَشَ تٍ فٍيَ قَرِ، عَ سَ دْشْ نَا عَ نُن عَ قْشِرَبِرّيٍ.]]></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ﭑ تَن نَن نَ كِسِ تَامِ 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وٌ بٍنبَيٍ تَامِ دٌن نّ فبٍنفبٍرٍنيِ مَ، كْنْ عٍ بِرِن نَشَ قَشَ.]]></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تَامِ نَشَن فٌرٌشِ كٍلِ كٌورٍ، عَ نَ بٍ. نَشَن يٌ نَ يِ تَن دٌن، نَ كَنيِ مُ قَشَمَ.]]></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ﭑ تَن نَن نَ نَ كِسِ تَامِ رَ نَشَن فٌرٌشِ كٍلِ كٌورٍ. نَشَن يٌ نَ يِ تَامِ تَن دٌن، عَ كِسِمَ نّ عَبَدَن. يِ تَامِ قِندِشِ ﭑ قَتٍ نَن نَ، ﭑ نَشَن قِمَ سّرّشّ رَ عَلَكٌ دُنِحَ شَ كِسِ سْتْ.»]]></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نَ كُي، سْنشْي نَشَ مِنِ يُوِقِيٍ تَفِ، عٍ نُ عَ قَلَ، «ثٍ، يِ شّمّ نْمَ عَ قَتٍ سُبٍ سٌدٍ وٌن يِ رَ دِ، وٌن شَ عَ دٌ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سَ نَشَ عَ مَسٍن عٍ بّ، «ﭑ شَ عَ قَلَ وٌ بّ عَ نْندِ كِ مَ، شَ وٌ مُ عَدَ مَ شَ دِ قَتٍ سُبٍ دٌن، شَ وٌ مُ عَ وُلِ مِن، كِسِ مُ وٌ بّ.]]></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نَشَن ﭑ سُبٍ دٌنمَ، عَ ﭑ وُلِ مِن، نَ كَنيِ كِسِمَ نّ عَبَدَن، ﭑ عَ رَكٍلِمَ نّ قَشّ مَ لْشْ دْنشْي.]]></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ﭑ قَتٍ نَن قِندِشِ بَلٌي يَتِ رَ. ﭑ وُلِ نَن قِندِشِ مِنسٍ يَتِ رَ.]]></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نَشَن ﭑ سُبٍ دٌنمَ، عَ ﭑ وُلِ مِن، ﭑ بَرَ سَبَتِ نَ كَنيِ عِ، عَ قَن بَرَ سَبَتِ ﭑ قَن عِ.]]></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بَبَ عَلَ تٌ ﭑ شّيشِ، كِسِ قَتَنمَ نَشَن نَ، كِسِ نَ ﭑ قَن يِ عَ تَن سَابُي رَ. نَ مْولِ مَن نَ، نَشَن بَلٌمَ ﭑ تَن مَ، نَ كَنيِ كِسِمَ ﭑ سَابُ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وِقِيٍ شَ سَيَمَلٍكّ دَنفِ سَلِ نُ بَرَ مَكْرّ.]]></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تَامِ نَشَن فٌرٌشِ كٍلِ كٌورٍ، عَ نَ بٍ. عَ مُ لُشِ عَلْ وٌ بٍنبَيٍ تَامِ نَشَن دٌن. عٍ تَن قَشَ نّ. نَشَن يِ تَامِ تَن دٌنمَ، نَ كَنيِ كِسِمَ نّ عَبَدَن.»]]></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سَ يِ مَسٍنيِ تِ نّ عَ نُ مِشِيٍ كَوَندِ مَ تّمُي نَشّ كَثّرّنَمُ سَلِدٍ كُي.عِسَ قْشِرَبِرّ فبٍفبٍ حَنِفٍ مَسَرَقٍ]]></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عٍ تٌ عَ شَ مَسٍنيِ مّ، عَ قْشِرَبِرّ وُيَشِ نَشَ عَ قَلَ، «يِ مَسٍنيِ تَن شْرْشْ دٍ! ندٍ نْمَ تِندٍ عَ رَ؟»]]></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عِسَ تٌ عَ كٌلٌن عَ عَ قْشِرَبِرّيٍ نَ يِ وْيّنيِ قَلَقٍ عٍ بٌرٍ تَفِ، عَ نَشَ عٍ مَشْرِن، «ﭑ مَ مَسٍنيِ بَرَ وٌ رَشْنْ؟]]></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شَ عَ سَ لِ فٌ، وٌ سَ عَدَ مَ شَ دِ تٌ تٍ رَ كٌورٍ مَ، عَ كٍلِشِ دّننَشّ؟]]></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عَلَ شَشِلِ سّنِيّنشِ نَن كِسِ قِمَ مِشِ مَ. قَتٍ بّندّ تَن مُ نْمَ سٍسٍ رَ. ﭑ مَسٍنيِ نَشَن تِشِ وٌ بّ، عَ عَلَ شَشِلِ سّنِيّنشِ نُن كِسِ سْتْ كِ نَن مَسٍنمَ.]]></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كْنْ مِشِ ندٍيٍ نَ وٌ يَ مَ، نَشٍيٍ مُ دَنشَنِيَشِ.» عِسَ نَ قَلَ نّ بَرِ مَ كَبِ عَ قْلّ، عَ نُ عَ كٌلٌن نَشٍيٍ مُ دَنشَنِيَشِ، عَ نُن نَشَن قَمَ عَ يَنقَدٍ، عَ عَ سَ كُنتِفِيٍ بّلّشّ.]]></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عَ مَن نَشَ عَ مَسٍن، «نَ نَن عَ رَ، ﭑ عَ قَلَشِ نّ وٌ بّ، عَ مِشِ يٌ مُ نْمَ قَدٍ ﭑ شْن مَ، شَ بَبَ عَلَ مُ نَ دَنشَنِيَ قِ عَ مَ.»]]></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نَ شَنبِ، عَ قْشِرَبِرّ فبٍفبٍ نَشَ حَنِفٍ مَسَرَ، عٍ فبِلٍن عَ قْشْ رَ.]]></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نَ كُي، عِسَ نَشَ عَ قْشِرَبِرّ قُ نُن قِرِنيِيٍ مَشْرِن، «وٌ تَن فٌ؟ وٌ قَن وَ مَ كٍلِقٍ ﭑ شُ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تٌ عَ يَ رَ سِفَ، عَ نَشَ حَمَ فبٍفبٍ تٌ قَ رَ عَ يِرٍ، عَ نَشَ قِلِثُ مَشْرِن، «وٌن سَ نْمَ تَامِ سَرَدٍ مِندٍن عَلَكٌ يِ مِشِ بِرِن شَ عٍ دّفٍ؟»]]></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سِمْن ثِيّرِ نَشَ عَ يَابِ، «مَرِفِ، شَ مُشُ فبِلٍن عِ قْشْ رَ، مُشُ قَ سِفَمَ ندٍ شْن مَ؟ عَبَدَن كِسِ مَسٍنيِ نَ عِ تَن نَن يِ.]]></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مُشُ بَرَ لَ عَ رَ، مُشُ مَن بَرَ فّ عَ كٌلٌندٍ، عَ عِ تَن نَن نَ عَلَ شَ سّنِيّنتْي رَ.»]]></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عِسَ نَشَ عٍ يَابِ، «ﭑ تَن شَ مُ وٌ سُفَندِ، وٌ تَن مِشِ قُ نُن قِرِنيِيٍ؟ كْنْ مِشِ كٍرٍن نَ وٌ يَ مَ، عَدَ مَ سٍنتَنّ نَن عَ رَ.»]]></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عَ نُ سِمْن عِسِكَرِيٌتِ شَ دِ يُدَ سِ نَن مَ، نَشَن نُ نَ عَ قْشِرَبِرّ قُ نُن قِرِنيِيٍ يَ مَ. عَ تَن نَن نُ قَمَ عَ يَنقَدٍ، عَ عَ سَ كُنتِفِيٍ بّلّشّ.]]></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 قَلَ نّ عَلَكٌ عَ شَ قِلِثُ مَتٌ، بَرِ مَ عِسَ حَن نُ عَ كٌلٌن عَ قَقٍ نَشَن نَبَ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قِلِثُ نَشَ عَ يَابِ، «هَلِ وٌن تَامِ سَرَ شِ كّمّ قِرِن وَلِ سَرٍ نَن نَ، نَ مُ عَ نِيَمَ يِ حَمَ مِشِ بِرِن شَ نْ تَامِ شُنتُندِ سْتْدٍ.»]]></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2026-08-15T13:59:59Z</dcterms:created>
  <dcterms:modified xsi:type="dcterms:W3CDTF">2026-08-15T13:59:59Z</dcterms:modified>
  <dc:title>Bible.com.au: يَيَ 6:1-71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