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يَ 4: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عَ لِشِ عِسَ قْشِرَبِرّيٍ نُ بَرَ سِفَ دٌنسٍ سَرَدٍ تَا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فِنّ نَشَ عَ قَلَ عِسَ بّ، «عِ تَن يُوِقِ، ﭑ تَن سَمَرِ فِنّ. عِ ﭑ مَشْرِنمَ يٍ مِن دَاشِ مَ مُنقٍ رَ؟» فِنّ نَ قَلَ نّ بَرِ مَ يُوِقِيٍ نُن سَمَرِكَيٍ مُ سٍسٍ مَسَرَ مَ عٍ بٌرٍ تَفِ.]]></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سَ نَشَ عَ قَلَ، «شَ عِ سَ عَ كٌلٌن نُ، عَلَ وَ مَ عِ كِقٍ نَشَن نَ، عِ تَن نَن عَ مَكُلَمَ كِسِ يٍ رَ نُ، عَ قَ نَ قِ عِ مَ. شَ عِ سَ عَ كٌلٌن نُ مِشِ نَشَن عَ قَلَقٍ عِ بّ يِ كِ، ‹ﭑ كِ يٍ رَ،› عِ تَن قَن عَ مَكُلَمَ نّ يٍ رَ نُ نَشَن عِ رَكِسِ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فِنّ نَشَ عَ مَشْرِن، «ﭑ بَ، يٍ بَسٍ يٌ مُ عِ يِ رَ، يِ كْلْنيِ قَن تِلِن. عِ قَ نَ كِسِ يٍ سْتْمَ مِندٍ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 عِ تَن دَنفِ مُشُ بٍنبَ يَشُبَ رَ؟ عَ تَن نَن يِ كْلْنيِ قِ مُشُ مَ. عَ تَن يّتّ بَرَ عَ يٍ مِن، عَ نُن عَ شَ دِيٍ، عَ نُن عَ شَ فْو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سَ نَشَ عَ يَابِ، «نَشَن يٌ يِ كْلْن يٍ مِن، يٍ شْلِ مَن فبِلٍنمَ عَ سُشُ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نَشَن يٍ مِنمَ ﭑ نَشَن قِمَ عَ مَ، يٍ شْلِ مُ عَ سُشُمَ سْنْن. نَ يٍ قِندِ مَ دُلٌنيِ نَن نَ عَ بْحّ مَ، عَ فبٌ عَ عِ، عَ قِندِ عَبَدَن كِسِ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فِنّ نَشَ عَ قَلَ عَ بّ، «ﭑ بَ، نَ يٍ قِ ﭑ مَ، عَلَكٌ يٍ شْلِ نَشَ ﭑ سُشُ، ﭑ نَشَ قَ يٍ بَدٍ سْنْ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 نَشَ عَ قَلَ عَ بّ، «سِفَ عِ سَ عِ شَ مْرِ شِلِ، وٌ قَ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فِنّ نَشَ عَ يَابِ، «ﭑ مُ دْشْشِ شّمّ شْن.» عِسَ نَشَ عَ قَلَ، «عِ نْندِ نَن قَلَشِ، عَ عِ مُ دْشْشِ شّمّ شْ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مَرِ فِنّ ندٍ نُن سَمَرِكَيٍ دَنشَنِيَقٍ عِسَ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بَرَ دْشْ شّمّ سُولِ بِرِن شْن مَ، عِ مَن نُن شّمّ نَشَن عَ رَ يِ تّمُي، قُتِ مُ وٌ تَفِ. نَ تَن، عِ نْندِ نَن قَلَ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فِنّ نَشَ عَ قَلَ عِسَ بّ، «عَوَ، ﭑ بَرَ عَ كٌلٌن قَ، عَ نَمِحْنمّ نَن نَ عِ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شُ بٍنبَيٍ عَلَ بَتُ يِ فٍيَ نَن قَرِ، كْنْ وٌ تَن يُوِقِيٍ عَ قَلَمَ عَ قٌ عَلَ شَ بَتُ دَرِ سَلَمُ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 نَشَ عَ قَلَ عَ بّ، «ﭑ مَ دِ، عِ شَ لَ ﭑ نَ، وَشَتِ نَ قَقٍ بَبَ عَلَ مُ بَتُمَ يِ فٍيَ مَ، عَ مُ بَتُمَ دَرِ سَلَمُ قَ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تَن سَمَرِكَيٍ، وٌ سَلِمَ، كْنْ وٌ مُ عَلَ كٌلٌن. مُشُ تَن يُوِقِيٍ، مُشُ سَلِمَ، مُشُ مَن عَلَ كٌلٌن، بَرِ مَ عَلَ شَ كِسِ قَتَنمَ يُوِقِيٍ نَن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نْ وَشَتِ نَ قَقٍ، عَ حَن بَرَ عَ لِ، بَبَ عَلَ بَتُلَيٍ عَ بَتُمَ عَ نْندِ كِ مَ عٍ شَشِلِ قِيشّ نَن نَ. بَبَ عَلَ وَ مَ نَ بَتُلَ مْولِيٍ نَن شْن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 قِندِشِ شَشِلِ نَن نَ. عَ بَتُلَيٍ لَن نّ عٍ شَ عَ بَتُ عٍ شَشِلِ قِيشّ نَن نَ عَ نْندِ كِ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فِنّ نَشَ عَ قَلَ عَ بّ، «ﭑ عَ كٌلٌن عَ عَل مَسِيهُ قَقٍ، عَلَ شَ مِشِ سُفَندِشِ. عَ تَن نَ قَ، عَ قٍ بِرِن تَفِ رَبَمَ نّ وٌن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سَ نَشَ عَ قَلَ عَ بّ، «ﭑ تَن نَن نَ رَ، ﭑ تَن عَلَ شَ مِشِ سُفَندِشِ نَن وْيّنقٍ عِ بّ يِ كِ.»]]></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سَ قْشِرَبِرّيٍ تٌ عِسَ لِ، عَ نَ وْيّنقٍ نَ فِنّ رَ، عٍ دّ نَشَ عِشَرَ، كْنْ عٍ مُ عَ مَشْرِن، «عِ وَ مَ مُنسٍ شْن» شَ نَ مُ عَ رَ «وٌ نَ مُنسٍ قَلَ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نَشَ عَ كٌلٌن عَ قَرِ سّنِيٍ بَرَ عَ مّ، عَ قْشِرَبِرّيٍ نَ وُيَقٍ، عَ مَن نَ مِشِيٍ شُنشَقٍ يٍ شْورَ دَنفِ يَ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فِنّ نَشَ عَ شَ قّحّ لُ نَا، عَ سِفَ تَا كُي، عَ سَ عَ قَلَ مِشِيٍ بّ،]]></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قَ. وٌ شَ شّمّ ندٍ مَتٌ نَشَن بَرَ ﭑ مَ كّوَلِ بِرِن قَلَ ﭑ بّ، عَ مُ ﭑ كٌلٌن. عَلَ شَ مِشِ سُفَندِشِ نَ عَ رَ بَ، كَ؟»]]></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كُي، تَاكَيٍ نَشَ مِنِ سِفَقٍ رَ عِسَ يِ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وَشَتِ بُن مَ، عِسَ قْشِرَبِرّيٍ نُ وْيّنقٍ عَ بّ، عٍ عَ قَلَ، «كَرَ مْشْ، عِ دّفٍ.»]]></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كْنْ عِسَ نَشَ عَ مَسٍن عٍ بّ، «بَلٌي نَ ﭑ تَن يِ رَ، وٌ تَن مُ نَشَن كٌلٌ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قْشِرَبِرّيٍ نَشَ عٍ بٌرٍ مَشْرِن، «ثٍ، مِشِ ندٍ نَن قَشِ دٌنسٍ رَ عَ شْن مَ بَ؟»]]></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سَ نَشَ عَ مَسٍن عٍ بّ، «ﭑ تَن مَ بَلٌي قِندِشِ ﭑ شّيمَ وَشْنقٍ رَبَقٍ نَن نَ، ﭑ شَ عَ شَ وَلِ رَكَمَلِ عَ بَرَ نَشَن سٌ ﭑ يِ.]]></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وٌ تَن مُ عَ قَلَمَ شّ، ‹كِكٍ نَانِ نَن لُشِ بٍينُن شّ شَبّ شَ عَ لِ›؟ ﭑ شَ عَ قَلَ وٌ بّ، وٌ وٌ يَ رَ سِفَ، وٌ شّيٍ مَتٌ، عٍ رَفبٍيلِشِ كِ نَشّ. شّ شَبَ تّمُي بَرَ عَ لِ.]]></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شّ شَبّ حَن بَرَ عَ شَ وَلِ سَرٍ سْتْ قْلْ. عَ شَ وَلِ عَ نِيَمَ نّ مِشِ شَ كِسِ سْتْ عَبَدَن. نَ كُي، نَشَن شّ بِمَ نُن نَشَن شّ شَبَمَ، عٍ بِرِن لُمَ سّيوّ كٍرٍن نّ.]]></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يِ مَسٍنيِ قِندِشِ نْندِ نَن نَ، ‹مِشِ ندٍ شّ فَرَنسَنمَ، فبّتّ عَ شَبَ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كْنْ عَ قَ لِ عِسَ يّتّ شَ مُ نُ مِشِيٍ شُنشَمَ يٍ شْورَ، عَ قْشِرَبِرّيٍ نَن نُ عَ رَبَ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ﭑ تَن وٌ شّيشِ شّ شَبَدٍ نّ، وٌ مُ نَشَن نَوَلِشِ. مِشِ فبّتّيٍ نَن وَلِشِ، كْنْ وٌ تَن نَن عٍ شَ وَلِ رَحْنيِ تٌمَ.»]]></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سَمَرِكَ نَشٍيٍ نُ سَبَتِشِ نَ تَا كُي، عٍ فبٍفبٍ نَشَ دَنشَنِيَ عِسَ مَ نَ فِنّ شَ سٍيدٍحْشْيَ شَ قٍ رَ، عَ تٌ عَ قَلَ، «ﭑ بَرَ كّوَلِ نَشَن بِرِن نَبَ، عَ بَرَ عَ بِرِن تَفِ رَبَ ﭑ بّ.»]]></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نَ كُي، سَمَرِكَيٍ تٌ قَ عِسَ يِرٍ، عٍ نَشَ عَ مَيَندِ عَ شَ لُ عٍ شْنيِ. عِسَ نَشَ شِ قِرِن نَبَ نَا.]]></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مِشِ فبٍفبٍ مَن نَشَ دَنشَنِيَ عَ شَ مَسٍنيِ سَابُي 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 نَشَ عَ قَلَ نَ فِنّ بّ، «سِنفٍ مُشُ نُ دَنشَنِيَشِ عِ تَن نَن شَ وْيّنيِ شَ قٍ رَ، كْنْ يَكْسِ مُشُ تَن يّتّ بَرَ عَ شُي مّ. مُشُ بَرَ عَ كٌلٌن قَ، عَ يِ قِندِشِ دُنِحَ رَكِسِمَ نَن يَتِ رَ.»عِسَ شّمّ ندٍ شَ دِ رَيَلَنقٍ]]></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نَ شِ قِرِن دَنفِ شَنبِ، عِسَ نَشَ كٍلِ نَا، عَ سِفَ فَلِلٍ،]]></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بَرِ مَ عَ تَن يَتِ عَ عَ مَسٍن نّ عَ نَمِحْنمّ سٍسٍ يٌ مُ بِنيَمَ عَ شْنيِ.]]></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عَ تٌ سٌ فَلِلٍ، نَاكَيٍ نَشَ عَ رَ سّنّ عَ قَنيِ رَ، بَرِ مَ عٍ قَن نُ بَرَ سَيَمَلٍكّ دَنفِ سَلِ رَبَ دَرِ سَلَمُ، عٍ عَ شَ كَابَنَكٌي تٌ، عَ نَشٍيٍ رَبَ نَا.]]></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نَ كُي، عِسَ مَن نَشَ سٌ كَانَ، فَلِلٍ بْشِ مَ، عَ يٍ مَقِندِ وّنِ رَ دّننَشّ. مَنفّ شَ وَلِكّ شُنفبٍ ندٍ نُ نَ نَا، نَشَن شَ دِ نُ قُرَشِ كَثّرّنَمُ.]]></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عَ تٌ عَ مّ عَ عِسَ بَرَ قَ فَلِلٍ كٍلِقٍ يُدَيَ، عَ نَشَ سِفَ عَ يِرٍ، عَ عَ مَشَندِ عَ شَ قَ عَ شَ دِ شّمّ رَيَلَن نَشَن نُ سَشِ سَيَ قُرٍ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 تٌ رَكٌلٌن نَ قٍ مَ، عَ نَشَ كٍلِ يُدَيَ، عَ فبِلٍن فَلِلٍ بْشِ مَ.]]></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عِسَ نَشَ عَ قَلَ عَ بّ، «وٌ تَن مُ دَنشَنِيَمَ قٍوٌ، قٌ وٌ تْنشُمَيٍ نُن كَابَنَكٌي تٌ!»]]></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مَنفّ شَ وَلِكّ نَشَ عَ مَيَندِ، «مَرِفِ، تَلُ ﭑ شْنيِ بٍينُن ﭑ مَ دِ شَ قَشَ!»]]></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عِسَ نَشَ عَ يَابِ، «سِفَ، عِ شَ دِ بَرَ كِسِ.» نَ وَلِكّ نَشَ لَ عِسَ شَ مَسٍنيِ رَ، عَ نَشَ سِفَ.]]></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عَ نُ نَ فبِلٍنقٍ تّمُي نَشّ، عَ شَ كٌنيِيٍ نَشَ عَ رَلَن، عٍ عَ قَلَ عَ بّ، «عِ شَ دِ بَرَ كِسِ!»]]></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عَ قَن نَشَ عٍ مَشْرِن، «عَ قِسَ مُن تّمُي؟» عٍ نَشَ عَ يَابِ، «عَ قَتٍ شِنبٍلِشِ شٌرٌ يَنيِ تَفِ حْندْن.»]]></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نَ دِ بَبَ نَشَ عَ كٌلٌن عَ شَ دِ يَلَن قْلْ كَبِ عِسَ عَ قَلَ عَ بّ تّمُي نَشّ، «عِ شَ دِ بَرَ كِسِ.» نَ نَن عَ رَ، نَ شّمّ نُن عَ شَ دٍنبَيَ بِرِن نَشَ دَنشَنِيَ عِسَ مَ.]]></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نَ نَشَ قِندِ عِسَ شَ تْنشُمَ مَكَابَشِ قِرِن ندٍ رَ. عَ عَ رَبَ فَلِلٍ نّ، عَ تٌ فبِلٍن كٍلِقٍ يُدَيَ.]]></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بِيَاسِ كُي، عَ نُ لَن عَ شَ سَمَرِ بْشِ عِفِرِ سِفَقٍ رَ فَلِ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سَمَرِ تَا ندٍ لِ نَشَن شِلِ سُكَرُ، دّننَشّ مَكْرّ شّ رَ، يُوِقِيٍ بٍنبَ يَشُبَ نَشَن قِ عَ شَ دِ يُسُقُ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شُبَ شَ كْلْنيِ نَ مّننِ نّ. عِسَ تٌ نُ بَرَ تَفَن عَ شَ بِيَاسِ كُي، عَ نَشَ عَ مَفٌرٌ نَ كْلْن دّ رَ. يَنيِ تَفِ نَن نُ عَ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مَرِ فِنّ ندٍ تٌ قَ يٍ بَدٍ، عِسَ نَشَ عَ قَلَ عَ بّ، «ﭑ كِ يٍ، ﭑ شَ عَ مِن.»]]></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2026-06-15T08:24:47Z</dcterms:created>
  <dcterms:modified xsi:type="dcterms:W3CDTF">2026-06-15T08:24:47Z</dcterms:modified>
  <dc:title>Bible.com.au: يَيَ 4:1-54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