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يَ 3: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قٌيٍ مِنِمَ عَ نَ وَ مِنِقٍ دّدّ بِرِ رَ. عِ عَ شُي نَن مّمَ، كْنْ عِ مُ عَ كٍلِدٍ كٌلٌن، عِ مُ عَ سِفَدٍ قَن كٌلٌن. مِشِ نَ بَرِ عَ نّينّ رَ عَلَ شَشِلِ سّنِيّنشِ سَابُي رَ، عَ لُمَ نَ كِ 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كٌدٍ مُ نَشَ عَ مَشْرِن، «نَ رَبَمَ دِ؟»]]></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سَ نَشَ عَ يَابِ، «عِ تَن نَشَن قِندِشِ عِسِرَيِلَ كَرَ مْشْ شُنفبٍ رَ، عِ مُ نَ كٌلٌ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شَ نْندِ يَتِ قَلَ عِ بّ، مُشُ قٍيٍ نَن قَلَمَ مُشُ نَشٍيٍ كٌلٌن. مُشُ مَن قٍيٍ نَن سٍيدٍ بَمَ مُشُ نَشٍيٍ تٌشِ، كْنْ وٌ بَرَ تٌندِ مُشُ شَ سٍيدٍحْشْ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شَ وٌ مُ لَ ﭑ شُي رَ، ﭑ تٌ يِ دُنِحَ قٍيٍ قَلَقٍ وٌ بّ، شَ ﭑ سَ عَرِيَننَ قٍيٍ نَن قَلَ وٌ بّ، وٌ لَمَ عَ رَ دِ؟]]></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شِ يٌ مُ نُ تٍ عَرِيَننَ، قٌ عَدَ مَ شَ دِ نَشَن كٍلِشِ عَرِيَن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ننَبِ مُنسَ تٌ نُ نَ فبٍنفبٍرٍنيِ مَ، عَ نَشَ بْشِمَسٍ مِسَالِ ندٍ يَءِلَن وُرٍ فبٍيلِ رَ، عَ عَ عِتٍ وُرِ كُيٍ مَ. عَدَ مَ شَ دِ قَن لَنمَ عَ شَ عِتٍ وُرِ كْن نَ نَ كِ 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لَكٌ نَشَن يٌ دَنشَنِيَ عَ مَ، نَ كَنيِ شَ كِسِ سْتْ نَشَن مُ حْنمَ عَبَدَ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لَ دُنِحَ شَنُ نّ هَن عَ نَشَ عَ شَ دِ كٍرٍنيِ قِ، عَلَكٌ مِشِ يٌ نَشَن نَ دَنشَنِيَ عَ مَ، عَ نَشَ لْي، عَ شَ كِسِ نّ عَبَدَ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لَ مُ عَ شَ دِ شّي دُنِحَ شَ رَتْندٍ، عَ عَ شّي نّ عَ شَ قَ دُنِحَ رَكِ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 نُن نِكٌدٍ مُ شَ سُمُن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شَن يٌ نَ دَنشَنِيَ عَ مَ، كِيتِ مُ كَنَمَ نَ كَنيِ رَ، كْنْ نَشَن يٌ مُ دَنشَنِيَ عَ مَ، كِيتِ حَن بَرَ فّ كَنَدٍ نَ كَنيِ رَ، بَرِ مَ عَ مُ دَنشَنِيَشِ عَلَ شَ دِ كٍرٍنيِ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كِيتِ نَن يَ؛ عَلَ شَ نَءِيَلَنيِ بَرَ قَ دُنِحَ، كْنْ دِ مِ رَقَن عَدَ مَدِيٍ مَ دَنفِ نَ نَءِيَلَنيِ رَ، بَرِ مَ عٍ كّوَلِ مُ قَ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ءِيَلَنيِ مُ رَقَن قٍ كٌبِ رَبَ يٌ مَ. عٍ مُ مِنِمَ نَءِيَلَنيِ مَ، عٍ شَ وَلِ كٌبِيٍ نَشَ قَ سَ كّنّ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كْنْ نَشَن يٌ حّرّ مَ عَلَ شَ نْندِ مَ، عَ تَن مِنِمَ نَءِيَلَنيِ مَ، عَلَكٌ عَلَ وَشْنقٍ عٍ نَشَن نَبَقٍ، نَ شَ سَ كّنّ مَ.»عَننَبِ يَيَ سٍيدٍ بَقٍ عِسَ شَ قٍ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 شَنبِ، عِسَ نُن عَ قْشِرَبِرّيٍ نَشَ كٍلِ دَرِ سَلَمُ عٍ سٌ يُدَيَ بْشِ مَ. عِسَ نَشَ وَشَتِ ندٍ رَبَ مّننِ عَ نُن عَ قْشِرَبِرّيٍ، عٍ نُ مِشِيٍ شُنشَمَ يٍ شْو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يَيَ قَن نُ مِشِيٍ شُنشَمَ يٍ شْورَ عٍنٌن نّ، سَلِمٌن قّ مَ، بَرِ مَ يٍ فبٍفبٍ نُ نَ نَا. مِشِيٍ نُ سِفَمَ عَ شْن، عَ تَن نُ عٍ شُنشَ يٍ شْو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عَ لِشِ نَ تّمُي، عَ مُ نُ سَشِ فٍيلِ سِندٍ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لْشْ ندٍ، وْيّنيِ نَشَ مِنِ يَيَ قْشِرَبِرّيٍ نُن يُوِقِ ندٍ تَفِ مَرَ سّنِيّنيِ شَ قٍ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نَشَ سِفَ يَيَ يِرٍ، عٍ عَ قَلَ عَ بّ، «كَرَ مْشْ، وٌ نُن شّمّ نَشَن نُ عَ رَ يُرُدّن نَاكِرِ مَ، عِ بَرَ نَشَن مَ قٍ سٍيدٍ بَ، عَ نَ مِشِيٍ شُنشَقٍ يٍ شْورَ. بِرِن نَ سِفَقٍ عَ يِ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يَيَ نَشَ عٍ يَابِ، «مِشِ مُ قٍقٍ سْتْمَ، قٌ عَلَ نَ نَشَن قِ عَ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يُوِقِ كُنتِفِ ندٍ نُ نَ قَرِ سّنِيٍ يَ مَ، نَشَن شِلِ نِكٌدٍ 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وٌ تَن يَتِ بَرَ قِندِ ﭑ مَ سٍيدٍيٍ رَ، عَ ﭑ عَ مَسٍن نّ، ‹ﭑ تَن شَ مُ قِندِشِ عَلَ شَ مِشِ سُفَندِشِ رَ. ﭑ شّيشِ عَ يَ رَ نّ.›]]></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شّمّ نَشَن فِنّ قٍنشِ، عَ تَن نَن قِندِ مَ فِنّ كَنيِ رَ. عَ دّقَنبٌورٍ تَن لُمَ عَ قّ مَ نّ، عَ عَ تُلِ مَتِ عَ رَ حّلّشِنيِ كُي. ﭑ تَن لُمَ نَ كِ نّ عِسَ بّ. ﭑ مَ سّيوّ بَرَ كَمَلِ.]]></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قٌ عِسَ شَ قٍ شَ عِتٍ نّ، ﭑ فبٍ شَ عِفٌ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نَشَن كٍلِشِ كٌورٍ، عَ تَن دَنفِ بِرِن نَ. نَشَن كٍلِشِ دُنِحَ مَ، دُنِحَ مِشِ نَن عَ رَ نَشَن وْيّنمَ عَ دُنِحَ كِ مَ، كْنْ نَشَن تَن كٍلِشِ عَرِيَننَ، عَ تَن دَنفِ بِرِن نَ.]]></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 تَن قٍ نَن سٍيدٍ بَمَ، عَ بَرَ نَشَن تٌ، عَ مَن بَرَ نَشَن مّ، كْنْ مِشِ يٌ مُ لَمَ عَ شَ سٍيدٍحْشْيَ رَ.]]></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مِشِ نَشَن لَمَ نَ سٍيدٍحْشْيَ رَ، عَ بَرَ عَ كٌلٌن عَ عَلَ نْندِ نَن قَلَمَ.]]></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لَ شَ شّيرَ عَلَ شَ مَسٍنيِ نَن تِمَ، بَرِ مَ عَ كَمَلِشِ عَلَ شَشِلِ سّنِيّنشِ رَ.]]></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بَبَ عَلَ عَ شَ دِ شَنُشِ نّ، عَ قٍ بِرِن سَ عَ بّلّشّ.]]></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نَشَن نَ دَنشَنِيَ عَلَ شَ دِ مَ، عَ بَرَ عَبَدَن كِسِ سْتْ. كْنْ نَشَن نَ عَلَ شَ دِ شُي مَتَندِ، نَ كَنيِ تَن مُ كِسِمَ. عَلَ شَ شْنّ نَن بِرَ مَ عَ قْشْ رَ.»]]></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سِفَ عِسَ شْن مَ كْي رَ، عَ عَ قَلَ عَ بّ، «كَرَ مْشْ، مُشُ عَ كٌلٌن كَرَ مْشْ نَن عِ رَ عَلَ نَشَن شّيشِ. عِ تْنشُمَ مَكَابَشِ نَشٍيٍ رَبَقٍ، مِشِ يٌ مُ نْمَ عٍ رَبَدٍ شَ عَ كَنيِ نُن عَلَ شَ مُ عَ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سَ نَشَ عَ مَسٍن عَ بّ، «ﭑ شَ نْندِ يَتِ قَلَ عِ بّ، شَ مِشِ مُ بَرِ عَ نّينّ رَ، عَ مُ نْمَ سٌدٍ عَلَ شَ مَنفّيَ نِينِ بُن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كٌدٍ مُ نَشَ عَ مَشْرِن، «مِشِ مْشِ نْمَ فبِلٍندٍ عَ نفَ تّيفّ، عَ مَن فبِلٍن بَرِ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سَ نَشَ عَ يَابِ، «عَ نْندِ عِ مَ ﭑ شَ عَ قَلَ عِ بّ، شَ مِشِ مُ بَرِ عَ نّينّ رَ، يٍ نُن عَلَ شَشِلِ سّنِيّنشِ سَابُي رَ، عَ مُ نْمَ سٌدٍ عَلَ شَ مَنفّيَ نِينِ بُن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قَتٍ بّندّ نَن مِشِ قَتٍ بّندّ بَرِ مَ. كْنْ مِشِ شَشِلِ تَن بَرِ مَ عَلَ شَشِلِ سّنِيّنشِ نَن سَابُي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تٌ عَ قَلَشِ عِ بّ عَ قٌ وٌ شَ بَرِ عَ نّينّ رَ، نَ نَشَ عِ تّرّننَ.]]></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2026-08-15T13:59:23Z</dcterms:created>
  <dcterms:modified xsi:type="dcterms:W3CDTF">2026-08-15T13:59:23Z</dcterms:modified>
  <dc:title>Bible.com.au: يَيَ 3:1-36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