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ورٍيٍ قَن نَشَ عَ لِ كُنكُي كُي، يّلّ نَشَن نَقٍشِ يّشّيٍ رَ، عَ شِرِشِ كُنكُي رَ. عٍ مُ نُ مَكُيَ شَرٍ دّ رَ، قٌ نْنفْن كّمّ قِرِن حْندْ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تٍ شَرٍ دّ رَ، عٍ نَشَ تّ شُرُشِ تٌ، يّشّ سَشِ عَ تّ وٌلٍ رَ، تَامِ قَن 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 نَشَ عَ قَلَ عٍ بّ، «وٌ قَ يّشّ ندٍ رَ وٌ بَشِ نَشَن سُشُ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سِمْن ثِيّرِ نَشَ تٍ كُنكُي كُي، عَ يّلّ بّندُن شَرٍ مَ. عَ نُ رَقٍشِ يّشّ شُنفبٍيٍ نَن نَ، عَ فُندِ كّمّ تٌنفٌ سُولِ نُن سَشَن. كْنْ هَلِ يّشّ تٌ نُ فبٌشِ يّلّ كُي نَ كِ، يّلّ مُ عِبْو.]]></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نَشَ عَ قَلَ عٍ بّ، «وٌ قَ وٌ دّفٍ.» عَ قْشِرَبِرّيٍ مُ سُو سَ عَ مَشْرِندٍ ندٍ عَ رَ، بَرِ مَ بِرِن نُ عَ كٌلٌن مَرِفِ نَن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 نَشَ قَ تَامِ تٌنفٌ، عَ عَ عِتَشُن عٍ مَ، عَ مَن نَشَ يّشّ سٌ عٍ 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سَشَن ندٍ نَن نُ نَ كِ، عِسَ عَ يّتّ مَسٍنمَ عَ قْشِرَبِرّيٍ بّ، كَبِ عَ كٍلِ قَشّ مَ.عِسَ نُن ثِيّ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فّ عٍ دّ عِبَدٍ، عِسَ نَشَ سِمْن ثِيّرِ مَشْرِن، «سِمْن، يَيَ شَ دِ، عِ ﭑ شَنُشِ دَنفِ يٍيٍ بِرِن نَ؟» عَ نَشَ عَ يَابِ، «عِيٌ، مَرِفِ. عِ تَن عَ كٌلٌن ﭑ عِ شَنُشِ كِ نَشّ.» عِسَ نَشَ عَ قَلَ عَ بّ، «مّينِ ﭑ مَ يّشّي يْرّ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ن نَشَ فبِلٍن عَ مَشْرِن نَ عَ قِرِن ندٍ، «سِمْن، يَيَ شَ دِ، عِ ﭑ شَنُشِ؟» عَ نَشَ عَ يَابِ، «عِيٌ، مَرِفِ. عِ تَن عَ كٌلٌن ﭑ عِ شَنُشِ كِ نَشّ.» عِسَ نَشَ عَ قَلَ عَ بّ، «مّينِ ﭑ مَ يّشّي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مَن نَشَ فبِلٍن عَ مَشْرِن نَ عَ سَشَن ندٍ، «سِمْن، يَيَ شَ دِ، عِ ﭑ شَنُشِ؟» ثِيّرِ نَشَ سُننُن عِسَ تٌ عَ مَشْرِن سَنمَيَ سَشَن ندٍ، «عِ ﭑ شَنُشِ؟» عَ نَشَ عَ يَابِ، «مَرِفِ، عِ تَن قٍ بِرِن كٌلٌن. عِ تَن عَ كٌلٌن ﭑ عِ شَنُشِ كِ نَشّ.» عِسَ نَشَ عَ قَلَ عَ بّ، «مّينِ ﭑ مَ يّشّي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مِنِقٍ عَ قْشِرَبِرّ ندٍيٍ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شَ نْندِ يَتِ نَن قَلَ عِ بّ، عِ قٌنِكٍ تّمُي، عِ تَن نَن نُ عِ يّتّ تَفِ عِشِرِ مَ، عِ وَ سِفَقٍ دّدّ، عِ سِفَ. كْنْ عِ نَ قٌرِ، عِ عِ بّلّشّ عِتَلَمَ نّ، مِشِ فبّتّ عِ تَفِ شِرِ، عَ عِ شَنِن يِرٍ عِ مُ وَ مَ سِفَقٍ دّن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 نَ قَلَ نّ عَلَكٌ عَ شَ ثِيّرِ قَشَ كِ نَن مَسٍن، ثِيّرِ قَمَ عَلَ مَتْشْدٍ نَشَن سَابُي رَ. عَ نَ قَلَ شَنبِ، عَ نَشَ عَ قَلَ ثِيّرِ بّ، «بِرَ ﭑ قْشْ رَ.»عِسَ نُن عَ قْشِرَبِرّ مَشَ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ثِيّرِ تٌ عَ كٌبٍ رَتٌ، عَ نَشَ عِسَ قْشِرَبِرّ تٌ عٍ قْشْ رَ، عِسَ نُ نَشَن مَشَنُشِ. سَيَمَلٍكّ دَنفِ سَلِ، عَ تَن نَن عَ مَسٌ عِسَ رَ عٍ دّفٍ تّمُي، عَ عَ مَشْرِن، «مَرِفِ، ندٍ قَمَ عِ يَنقَ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ثِيّرِ تٌ عَ تٌ، عَ نَشَ عِسَ مَشْرِن، «مَرِفِ، نَ تَن 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نَشَ عَ يَابِ، «شَ ﭑ وَ مَ عَ شَ سِمَيَ شَ بُ هَن ﭑ فبِلٍن تّمُي، نَ مُنسٍ قَنمَ عِ تَن مَ؟ عِ تَن شَ بِرَ ﭑ قْ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كُي، دَنشَنِيَتْي ندٍيٍ حْشْ نَشَ لُ عَ مَ عَ نَ قْشِرَبِرّ تَن مُ قَشَمَ، كْنْ عِسَ مُ نَ قَلَ. عَ عَ قَلَ نّ، «شَ ﭑ وَ مَ عَ شَ سِمَيَ شَ بُ هَن ﭑ فبِلٍن تّمُي، نَ مُنسٍ قَنمَ عِ تَن مَ؟»سّبّلِ دْنشْ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قْشِرَبِرّ يَتِ نَن يِ قٍ بِرِن سّبّ، عَ قِندِ سٍيدٍ قَنيِ رَ. مُشُ عَ كٌلٌن عَ شَ سٍيدٍحْشْيَ قِندِشِ نْندِ نَ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قٍ فبٍفبٍ رَبَ نّ نَشٍيٍ مُ سّبّشِ يِ كِتَابُي كُي. شَ نَ بِرِن سّبّ نّ نُ، ﭑ لَشِ عَ رَ عَ نَ كِتَابُييٍ بِرِن سَدٍ مُ سْتْمَ دُنِحَ مَ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قٍيٍ دَنفِ شَنبِ، عِسَ مَن نَشَ مِنِ عَ قْشِرَبِرّيٍ مَ تِبٍرِيَسِ بَا دّ رَ. عَ عَ يّتّ مَكّنّن عٍ بّ يِ كِ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مْن ثِيّرِ، تٌمَسِ عٍ نَشَن شِلِمَ «فُلِ،» نَتَنَيّلِ نَشَن كٍلِ كَانَ تَا فَلِلٍ بْشِ مَ، سٍبٍدٍ شَ دِيٍ، نُن عِسَ قْشِرَبِرّ قِرِن فبّتّيٍ، نٍيٍ بِرِن نُ نَ يِرٍ كٍرٍ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مْن ثِيّرِ نَشَ عَ قَلَ عٍ بّ، «ﭑ تَن سِفَقٍ يّشّ سُشُدٍ.» عٍ نَشَ عَ قَلَ عَ بّ، «وٌن بِرِن نَ عَ رَ.» نَ كُي، عٍ نَشَ مِنِ، عٍ بَكِ كُنكُي كُي، كْنْ نَ كْي بِرِن نَ، عٍ مُ سٍسٍ سُ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يٍ تٌ نُ عِبَقٍ، عِسَ نُ تِشِ بَا دّ رَ، كْنْ عَ قْشِرَبِرّيٍ مُ نُ عَ كٌلٌن عَ عَ تَن نَن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نَشَ عٍ مَشْرِن، «ﭑ مَ دِيٍ، وٌ بَرَ يّشّ ندٍ سْتْ؟» عٍ نَشَ عَ يَابِ، «عَدٍ، مُشُ مُ سٍسٍ سُشُ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قَلَ عٍ بّ، «وٌ يّلّ وٌلِ كُنكُي يِرٍقَنيِ مَ، وٌ عَ ندٍ سْتْمَ نّ.» عٍ تٌ عَ وٌلِ، عٍ مُ نُ نْمَ يّلّ رَتٍدٍ، بَرِ مَ يّشّ فبٌ عَ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عِسَ قْشِرَبِرّ، عَ نَشَن شَنُشِ، عَ نَشَ عَ قَلَ ثِيّرِ بّ، «وٌن مَرِفِ نَ عَ رَ.» سِمْن ثِيّرِ تٌ نَ مّ، عَ نَشَ دٌنمَ رَفٌرٌ عَ مَ، عَ بَفَن يٍ مَ سِفَقٍ رَ عِسَ يِرٍ.]]></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2026-06-15T08:26:01Z</dcterms:created>
  <dcterms:modified xsi:type="dcterms:W3CDTF">2026-06-15T08:26:01Z</dcterms:modified>
  <dc:title>Bible.com.au: يَيَ 21:1-25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