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نَشَ عَ قَلَ عٍ بّ، «يَكْسِ، وٌ عَ ندٍ بَ، وٌ عَ شَنِن شُلُن شُنيِ شْن مَ.» عٍ نَشَ نَ قَن نَ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لُن شُنيِ تٌ نَ يٍ مِن عِسَ نُ بَرَ نَشَن مَقِندِ وّنِ رَ، عَ مُ نُ عَ كٍلِدٍ كٌلٌن، كْنْ كٌنيِ نَشٍيٍ يٍ بَشِ، نٍيٍ تَن عَ كٌلٌن. عَ تٌ عَ مِن، عَ نَشَ فِنّقٍنيِ شِ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عَ قَلَ عَ بّ، «شُلُن كَنيِ بِرِن وّنِ قَنيِ نَن سِنفٍ رَ مِنِمَ، مِشِيٍ نَ سِيسِ، عٍ قَ وّنِ فبّتّ رَ مِنِ. كْنْ عِ تَن بَرَ وّنِ قَنيِ رَفَتَ هَن يِ تّمُ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شَ قِندِ عِسَ شَ تْنشُمَ سِنفٍ رَ. عَ عَ رَبَ كَانَ نّ، فَلِلٍ بْشِ مَ. نَ قٍ كُي، عَ عَ شَ نْرّ نَن مَكّنّن، عَ قْشِرَبِرّيٍ نَشَ لَ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نبِ، عَ نَشَ سَ فٌرٌ كَثّرّنَمُ، عَ نُن عَ نفَ، عَ شُنيَيٍ، نُن عَ قْشِرَبِرّيٍ. عٍ نَشَ سَ شِ ندٍيٍ رَدَنفِ نَا.عِسَ يُلّيٍ كٍرِقٍ هْرْ مْبَنشِ كُيمَتِيُ ٢١‏؛١٢ ٬ ١٣، مَرَكِ ١١‏؛١٥ ٬ ١٧، لُكِ ١٩‏؛٤٥ ٬ ٤٦]]></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قِيٍ شَ سَيَمَلٍكّ دَنفِ سَلِ تٌ مَكْرّ، عِسَ نَشَ تٍ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سَ لِ، نِنفٍ، يّشّي، نُن فَنبّ مَتِيٍ نُ نَ هْرْ مْبَنشِ يِرٍ، كْبِرِ مَسَرّيٍ قَن نُ دْشْشِ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لُوتِ ندٍيٍ يَءِلَن لُشُسِنيِ رَ، عَ يُلّيٍ بِرِن كٍرِ هْرْ مْبَنشِ كُي، عَ نُن عٍ شَ نِنفٍيٍ نُن يّشّييٍ. عَ نَشَ كْبِرِ مَسَرّيٍ شَ كْبِرِ رَيٍنسٍن بْشِ، عَ عٍ شَ تٍيبِلِيٍ رَبِ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فَنبّ مَتِيٍ قَن بّ، «وٌ يٍيٍ تٌنفٌ بٍ! وٌ بَ ﭑ بَبَ شَ بَنشِ قِندِقٍ مَكِتِ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شِرَبِرّيٍ نَشَ رَتُ نَ كِتَابُي سّبّلِ مَ نَشَن عَ قَلَمَ، «شَنُنتٍيَ بَرَ فبٌ يّ ﭑ بْحّ كُي عِ شَ بَنشِ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شِرِ شُ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يُوِقِ كُنتِفِيٍ نَشَ عَ مَشْرِن، «عِ تْنشُمَ مَكَابَشِ مُندُن نَبَمَ نَشَن عَ مَسٍنمَ مُشُ بّ عَ عَ لَن عِ شَ يِ مْولِ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يَابِ، «وٌ يِ هْرْ مْبَنشِ رَبِرَ. شِ سَشَن بُن مَ ﭑ تَن عَ رَكٍلِ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وِقِ كُنتِفِيٍ نَشَ عَ قَلَ، «يِ هْرْ مْبَنشِ نَشَن تِشِ حّ تٌنفٌ نَانِ نُن سٍننِ بُن مَ، عِ تَن نَ رَكٍلِمَ نّ شِ سَشَن بُ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سَ تٌ هْرْ مْبَنشِ شَ قٍ قَلَ، تَالِ وْيّنيِ نَن نُ عَ رَ. عَ نُ عَ قَتٍ نَن مَ قٍ قَلَ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كٍلِ قَشّ مَ، عَ قْشِرَبِرّيٍ نَشَ رَتُ عَ شَ وْيّنيِ مَ. نَ كُي، عٍ نَشَ لَ كِتَابُي شُي رَ، عٍ نَشَ لَ عِسَ 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تٌ نُ نَ دَرِ سَلَمُ، سَيَمَلٍكّ دَنفِ سَلِ وَشَتِ، مِشِ فبٍفبٍ نَشَ دَنشَنِيَ عَ مَ عٍ تٌ تْنشُمَ مَكَابَشِيٍ تٌ، عَ نُ نَشٍيٍ رَبَ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سَ مُ نُ لَمَ عٍ رَ، بَرِ مَ عَ نُ عَدَ مَدِ بِرِن كٌلٌ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هَيِ يٌ مُ نُ عَ مَ، مِشِ يٌ شَ عِبُنَدَ مَ شَ قٍ قَلَ عَ بّ، بَرِ مَ عَ تَن نُ عَدَ مَدِ بْحّ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 سَشَن ندٍ مَ، قُتِشِرِ شُلُنيِ ندٍ نَشَ رَبَ كَانَ، نَشَن نَ فَلِلٍ بْشِ مَ. عِسَ نفَ نُ نَ نَ شُلُن مِشِيٍ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قَن نُ شِلِشِ نَا، عَ نُن عَ قْشِرَبِرّ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 حْن، عِسَ نفَ نَشَ عَ قَلَ عَ بّ، «وّنِ بَرَ حْن يِ مِشِيٍ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مَشْرِن، «ﭑ نفَ، عِ وَ مَ مُنسٍ شْن مَ ﭑ نَ؟ ﭑ مَ وَشَتِ مُ نُ عَ لِ سِن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فَ نَشَ عَ قَلَ بَنشِ كٌنيِيٍ بّ، «عَ نَ نَشَن يٌ قَلَ وٌ بّ، وٌ عَ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حّ سٍننِ فّمّ دَاشِ نُ نَ مّننِ، نَشٍيٍ رَقٍمَ يٍ رَ يُوِقِيٍ عٍ يّتّ رَ سّنِيّنمَ نَشَن نَ. لِتِرِ تٌنفٌ سٌلٌمَسَشَن هَن لِتِرِ كّمّ مْشْحّن نُ نْمَ سَدٍ قّحّ كٍرٍ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قَلَ كٌنيِيٍ بّ، «وٌ يِ قّحّيٍ رَقٍ يٍ رَ.» عٍ نَشَ عٍ بِرِن نَقٍ تَثُ.]]></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2026-08-15T13:59:21Z</dcterms:created>
  <dcterms:modified xsi:type="dcterms:W3CDTF">2026-08-15T13:59:21Z</dcterms:modified>
  <dc:title>Bible.com.au: يَيَ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