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presProps" Target="presProps.xml"/>
  <Relationship Id="rId49" Type="http://schemas.openxmlformats.org/officeDocument/2006/relationships/viewProps" Target="viewProps.xml"/>
  <Relationship Id="rId5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78850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يَيَ 19:1-4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عِسَ قَشَقٍ نَتّ تٌنفٌ كِ]]></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نَ تّمُي ثِلَتِ نَشَ يَامَرِ قِ عَ سْورِيٍ شَ عِسَ بُلَن سّبّرّ رَ.]]></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سْورِيٍ نَشَ مَنفّ كَتَنيِ مَنِيّ يَءِلَن تُنبٍيٍ رَ، عٍ عَ سَ عَ شُن مَ، عٍ قَ مَنفّ دٌنمَ فبٍيلِ رَفٌرٌ عَ مَ.]]></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عٍ نُ عٍ مَسٌمَ عَ رَ، عٍ نُ عَ قَلَ، «عِ كّنَ، يُوِقِيٍ شَ مَنفّ،» عٍ نُ قَ عَ مَدِن.]]></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ثِلَتِ مَن نَشَ مِنِ تَندٍ، عَ عَ قَلَ يُوِقِ حَمَ بّ، «ﭑ بَرَ يِ شّمّ مَسٍن وٌ بّ، عَلَكٌ وٌ شَ عَ كٌلٌن عَ ﭑ مُ قٍقٍ تٌشِ عَ مَ عَ حَشَنكَتَمَ نَشَن مَ.»]]></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نَ كُي، سْورِيٍ نَشَ عِسَ رَ مِنِ تَندٍ، نَ تُنبٍ مَنفّ كَتَنيِ سَشِ عَ شُن مَ، بُرُ مُسِ فبٍيلِ رَفٌرٌشِ عَ مَ. ثِلَتِ نَشَ عَ قَلَ عٍ بّ، «عَ تَن نَن يِ كِ!»]]></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سّرّشّدُبّ كُنتِفِيٍ نُن هْرْ مْبَنشِ كْسِبِلِيٍ تٌ عَ تٌ، عٍ نَشَ سْنشْ، «عَ قَشَ! عَ بَنبَن وُرِ مَفَلَنبُشِ مَ!» ثِلَتِ نَشَ عَ قَلَ عٍ بّ، «وٌ عَ تٌنفٌ، وٌ تَن نَن شَ سَ عَ بَنبَن وُرِ مَفَلَنبُشِ مَ، بَرِ مَ ﭑ تَن مُ قٍقٍ تٌشِ عَ لَن عَ شَ قَشَ نَشَن مَ.»]]></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يُوِقِيٍ نَشَ عَ يَابِ، «سّرِيّ نَ مُشُ قَن يِ. نَ سّرِيّ كِ مَ، عَ لَن عَ شَ قَشَ، بَرِ مَ عَ بَرَ عَ يّتّ قِندِ عَلَ شَ دِ رَ.»]]></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ثِلَتِ تٌ نَ مّ، عَ نَشَ فَاشُ كِ قَنيِ رَ.]]></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عَ مَن نَشَ سٌ عَ شْنيِ، عَ عِسَ مَشْرِن، «عِ تَن، عِ كٍلِشِ مِندٍن؟» كْنْ عِسَ مُ يَابِ يٌ قِ.]]></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ثِلَتِ نَشَ قَ عَ قَلَ عَ بّ، «عِ تٌندِشِ ﭑ تَن نَن يَابِدٍ؟ عِ مُ عَ كٌلٌن عَ نْي نَشَن نَ ﭑ تَن بّ، ﭑ نْمَ عِ رَبٌلٌدٍ، ﭑ مَن نْمَ عِ قَشَدٍ وُرِ مَفَلَنبُشِ مَ؟»]]></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عِسَ نَشَ عَ يَابِ، «نْي يٌ مُ عِ بّ ﭑ تَن شُن مَ قٌ عَلَ نَشَن قِشِ عِ مَ. نَ نَن عَ رَ، نَشَن ﭑ سَشِ عِ بّلّشّ، نَ نَن شَ يُنُبِ فبٌ.»]]></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ثِلَتِ تٌ نَ مّ، عَ نَشَ سٌ كَتَقٍ عَ شَ عِسَ رَبّحِن، كْنْ يُوِقِيٍ نَشَ سْنشْ، «شَ عِ يِ شّمّ بّحِن، عِ بَرَ فٍرٍ فِرِ رْ مَ مَنفّ شُنفبٍ مَ. نَشَن يٌ عَ يّتّ قِندِ مَنفّ رَ، عَ بَرَ تِ رْ مَ مَنفّ شُنفبٍ كَنكٍ.»]]></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نَ كُي، ثِلَتِ تٌ عٍ شُي مّ، عَ نَشَ عِسَ رَ مِنِ تَندٍ. ثِلَتِ نَشَ دْشْ بُنتُنيِ رَ، كِيتِسَ كِبَنيِ كُي، دّننَشّ شِلِ قَلَمَ عٍبُرُ شُي «فَبَتَ».]]></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نَ لْشْي يُوِقِيٍ نُ نَ قٍيٍ يَءِلَنقٍ سَيَمَلٍكّ دَنفِ سَلِ شَ قٍ رَ. يَنيِ تَفِ ثِلَتِ نَشَ عَ قَلَ يُوِقِيٍ بّ، «وٌ شَ مَنفّ نَن يَ!»]]></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عٍ مَن نَشَ سْنشْ، «عَ قَشَ! عَ قَشَ! عَ بَنبَن وُرِ مَفَلَنبُشِ مَ!» ثِلَتِ نَشَ عَ قَلَ، «ﭑ شَ وٌ شَ مَنفّ قَشَ وُرِ مَفَلَنبُشِ مَ؟» سّرّشّدُبّ كُنتِفِيٍ نَشَ عَ يَابِ، «مَنفّ يٌ مُ نَ مُشُ تَن بّ بَقٍ رْ مَ مَنفّ شُنفبٍ رَ!»]]></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نَ تّمُي عَ نَشَ عِسَ سَ عٍ سَفٌي، عَ يَامَرِ قِ عِسَ شَ بَنبَن وُرِ مَفَلَنبُشِ مَ.عِسَ بَنبَنقٍ وُرِ مَفَلَنبُشِ مَمَتِيُ ٢٧‏؛٣٢ ٬ ٤٤، مَرَكِ ١٥‏؛٢١ ٬ ٣٢، لُكِ ٢٣‏؛٢٦ ٬ ٤٣سْورِيٍ تٌ عِسَ سُشُ،]]></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عٍ نَشَ عَ رَ مِنِ تَا كُي سِفَقٍ رَ «شُن كٌنكٌتَ يِرٍ،» نَشَن شِلِ قَلَمَ عٍبُرُ شُي «فٌلٌفٌتَ.» عِسَ نَشَ سِفَ نَا، عَ وُرِ مَفَلَنبُشِ رَتٍشِ عَ مَ.]]></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عٍ عِسَ بَنبَن وُرِ مَفَلَنبُشِ مَ مّننِ نّ. عٍ نَشَ مِشِ قِرِن فبّتّ قَن بَنبَن، عٍ كٍرٍن تِ يِرٍقَنيِ مَ، عٍ بٌورٍ تِ كْولَ مَ، عٍ عِسَ تِ عٍ تَفِ.]]></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ثِلَتِ نَشَ يَامَرِ قِ عَ يِ سّبّلِ شَ فبَكُ عِسَ شُن مَ وُرِ مَفَلَنبُشِ مَ، «عِسَ نَسَرّتِكَ، يُوِقِيٍ شَ مَنفّ».]]></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يُوِقِ فبٍفبٍ نَشَ نَ سّبّلِ شَرَن، بَرِ مَ عِسَ نُ بَنبَنشِ دّننَشّ، نَ مَكْرّ تَا رَ. نَ سّبّلِ قَن نُ سّبّشِ عٍبُرُ شُي، لَتّنِ شُي، عَ نُن فِرّكِ شُي.]]></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نَ كُي، سّرّشّدُبّ كُنتِفِيٍ نَشَ عَ قَلَ ثِلَتِ بّ، «عِ نَشَ عَ سّبّ ‹يُوِقِيٍ شَ مَنفّ›. عِ شَ عَ سّبّ نّ، ‹يِ شّمّ عَ قَلَ نّ، عَ يُوِقِيٍ شَ مَنفّ نَن عَ رَ.›»]]></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ثِلَتِ نَشَ عٍ يَابِ، «ﭑ نَشَن سّبّشِ، ﭑ بَرَ فّ نَ سّبّدٍ.»]]></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سْورِيٍ تٌ فّ عِسَ بَنبَندٍ، عٍ نَشَ عَ شَ دُفِيٍ تٌنفٌ، عٍ عٍ عِتَشُن نَ سْورِ نَانِ مَ. عٍ نَشَ عَ شَ دٌنمَ قَرِ عِفٌرٌي قَن تٌنفٌ. نَ دٌنمَ تٌ مُ نُ دّفّشِ،]]></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عٍ نَشَ عَ قَلَ عٍ بٌرٍ بّ، «وٌن نَشَ عَ عِبْو. وٌن شَ عَ تٌنفٌمَ سُفَندِ بٍرٍ ندٍ رَ.» نَ بِرِن نَبَ نّ، عَلَكٌ نَشَن سّبّشِ كِتَابُي كُي، نَ شَ رَكَمَلِ؛«عٍ بَرَ ﭑ مَ دُفِيٍ عِتَشُن عٍ بٌرٍ مَ،عٍ ﭑ مَ دٌنمَ تٌنفٌمَ سُفَندِ بٍرٍ رَ.»سْورِيٍ عَ رَبَ نَ كِ نّ.]]></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عِسَ نفَ قَن نُ نَ عَ شَ وُرِ مَفَلَنبُشِ قّ مَ، عَ نُن عَ نفَ شُنيَ. كٌلٌثَ شَ فِنّ مَرِيَمَ، نُن مَرِيَمَ مَفِدَلَكَ قَن نُ نَ مّننِ.]]></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عِسَ تٌ عَ نفَ تٌ عَ قْشِرَبِرّ مَشَنُشِ قّ مَ، عَ نَشَ عَ قَلَ عَ نفَ بّ، «ﭑ نفَ، يِ بَرَ قِندِ عِ شَ دِ رَ.»]]></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عَ نَشَ قَ عَ قَلَ عَ قْشِرَبِرّ قَن بّ، «عَ مَتٌ، عِ نفَ نَن يَ.» كٍلِ نَ وَشَتِ مَ، نَ قْشِرَبِرّ نَشَ عِسَ نفَ شَنِن عَ شْنيِ.عِسَ شَ قَشّمَتِيُ ٢٧‏؛٤٥ ٬ ٥٦، مَرَكِ ١٥‏؛٣٣ ٬ ٤١، لُكِ ٢٣‏؛٤٤ ٬ ٤٩]]></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نَ شَنبِ، عِسَ تٌ نُ عَ كٌلٌن عَ قٍ بِرِن بَرَ كَمَلِ، عَ نَشَ عَ قَلَ، «يٍ شْلِ نَ ﭑ مَ.» عَ نَ قَلَ نّ عَلَكٌ كِتَابُي شَ مَسٍنيِ شَ كَمَلِ.]]></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سٍ سَسٍ ندٍ نُ نَ مّننِ، نَشَن نُ رَقٍشِ وّنِ مُلُشُنشِ رَ. عٍ نَشَ سٍ ندٍ رَ سِن نَ وّنِ عِ، عٍ عَ شِرِ هِسٌثِ وُرِ كُيٍ رَ، عٍ عَ مَسٌ عِسَ دّ رَ.]]></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عَ تٌ ندٍ مِن، عَ نَشَ عَ قَلَ، «عَ بِرِن بَرَ كَمَلِ!» عَ نَشَ عَ شُن سِن، عَ قَ لَاشِرَ.]]></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نَ لْشْي يُوِقِيٍ نُ سٍيٍ رَقَلَمَ سَيَمَلٍكّ دَنفِ سَلِ شَ قٍ رَ. عٍ مُ تِن قُرٍيٍ شَ لُ وُرِ مَفَلَنبُشِ مَ نَ مَلَبُ لْشْي، بَرِ مَ سَلِ شُنفبٍ نَن نُ عَ رَ. نَ كُي، عٍ نَشَ ثِلَتِ مَيَندِ عَ شَ نَ مِشِ بَنبَنشِيٍ سَنيِيٍ فِرَ، عَلَكٌ عٍ شَ قَشَ مَقُرٍن، عٍ شَ بَ نَ.]]></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سْورِيٍ نَشَ قَ، عٍ قَ نَ مِشِ قِرِنيِ سَنيِيٍ فِرَ، نَشٍيٍ نُ بَنبَنشِ عِسَ يِرٍقَنيِ مَ، عَ نُن عَ كْولَ مَ.]]></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كْنْ عٍ تٌ عِسَ لِ، عٍ نَشَ عَ تٌ عَ حَن بَرَ قَشَ. نَ كُي، عٍ مُ عَ تَن سَنيِيٍ فِرَ،]]></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كْنْ سْورِ ندٍ نَشَ عَ سّيتِ سْشْ تَنبّ رَ، يٍ نُن وُلِ نَشَ مِنِ كٍرٍن نَ.]]></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نَشَن نَ قٍ تٌشِ، عَ بَرَ نَ قٍ سٍيدٍ بَ. عَ شَ سٍيدٍحْشْيَ قِندِشِ نْندِ نَن نَ. عَ تَن يّتّ عَ كٌلٌن، عَ عَ نَ نْندِ نَن قَلَقٍ وٌ بّ، عَلَكٌ وٌ قَن شَ دَنشَنِيَ.]]></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نَ قٍيٍ رَبَ نّ عَلَكٌ كِتَابُي شَ مَسٍنيِ شَ كَمَلِ، نَشَن عَ مَسٍنشِ، «عَ شْرِ كٍرٍن مُ فِرَ مَ.»]]></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عَ مَن سّبّشِ يِرٍ فبّتّ، «عٍ عٍ يَ تِمَ نّ مِشِ رَ، عٍ بَرَ نَشَن سْشْ.»عِسَ شَ مَرَفَتّمَتِيُ ٢٧‏؛٥٧ ٬ ٦٦، مَرَكِ ١٥‏؛٤٢ ٬ ٤٧، لُكِ ٢٣‏؛٥٠ ٬ ٥٦]]></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نَ قٍ بِرِن شَنبِ، يُسُقُ عَرِ مَتٍكَ نَشَ سَ عِسَ قُرٍ مَشَندِ ثِلَتِ مَ. عِسَ قْشِرَبِرّ ندٍ نَن نُ عَ رَ، كْنْ عَ مُ نُ عَ مَسٍنمَ كّنّ مَ، عَ تٌ نُ فَاشُشِ يُوِقِ كُنتِفِيٍ يَ رَ. ثِلَتِ تٌ تِن، يُسُقُ نَشَ سَ عِسَ قُرٍ تٌنفٌ.]]></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نِكٌدٍ مُ، نَشَن نُ بَرَ سِفَ عِسَ يِرٍ فُندٌ كُي كْي رَ تّمُي دَنفِشِ، نَ قَن نَشَ لَبُندّ كِلٌ تٌنفٌ سَشَن مِرِ نُن عَلٌوٍ دَاشِ شَنِن عِسَ قُرٍ يِرٍ.]]></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عٍ نَشَ عِسَ قُرٍ مَقِلِن دُفِيٍ رَ، عٍ لَبُندّ سَ عَ مَ، عَلْ يُوِقِيٍ دَرِشِ عَ رَ كِ نَشّ.]]></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بْشِ ندٍ نُ مَكْرّ عِسَ قَشَدٍ رَ، فَبُرِ نّينّ نُ بَرَ يَءِلَن دّننَشّ. قُرٍ يٌ مُ نُ رَفَتَشِ عَ كُي سِندٍن.]]></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عٍ نَشَ عِسَ رَفَتَ نَ يِرٍ مَكْرّشِ، بَرِ مَ عٍ فبَتَشِ سَيَمَلٍكّ دَنفِ سَلِ شَ قٍ رَ. عَ نُ لَن نّ يُوِقِيٍ شَ فّ قٍ بِرِن يَءِلَندٍ بٍينُن كْي شَ سٌ نَ لْشْي.]]></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8">
  <a:themeElements>
    <a:clrScheme name="Theme3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2026-11-04T06:03:48Z</dcterms:created>
  <dcterms:modified xsi:type="dcterms:W3CDTF">2026-11-04T06:03:48Z</dcterms:modified>
  <dc:title>Bible.com.au: يَيَ 19:1-42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