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يَ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 نَشَ عٍ يَابِ، «ﭑ بَرَ عَ قَلَ وٌ بّ، ﭑ تَن نَن عَ رَ. شَ وٌ ﭑ تَن نَن قٍنقٍ، وٌ عَ لُ يِ بٌورٍيٍ تَن شَ سِ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عِسَ شَ مَسٍنيِ نَن نُ قَقٍ كَمَلِدٍ، عَ تٌ نُ بَرَ عَ قَلَ، «عِ مِشِ نَشٍيٍ قِ ﭑ مَ، كٍرٍن مُ لْي عٍ 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مْن ثِيّرِ نَشَ عَ شَ سَنتِدّفّمَ رَ مِنِ، عَ سّرّشّدُبّ كُنتِفِ شَ كٌنيِ مَلِكُ يِرٍقَنيِ تُلِ بٌلٌ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 نَشَ عَ قَلَ سِمْن ثِيّرِ بّ، «سَنتِدّفّمَ رَ سٌ عَ تّي عِ. قٌ ﭑ شَ تِن تْورّ رَ بَبَ عَلَ نَشَن نَفِرِ ﭑ مَ.»عِسَ شَنِنقٍ عَنَنِ نُن كَيَقَ يِرٍثِيّرِ عَ يّتّ رَ سَنقٍ عِسَ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رْ مَ سْورِ مَنفّ نُن عَ شَ سْورِيٍ، عَ نُن يُوِقِيٍ شَ سْورِيٍ نَشَ عِسَ سُشُ، عٍ عَ شِ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عَ شَنِن عَنَنِ شْن مَ. عَنَنِ شَ دِ فِنّ نَن دْشْ كَيَقَ شْن. كَيَقَ نُ بَرَ قِندِ سّرّشّدُبّ كُنتِفِ رَ نَ حّ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يَقَ نَن نُ بَرَ يُوِقِ كُنتِفِيٍ رَ سِ، عَ عَ قَن عٍ بّ، مِشِ كٍرٍن نَن شَ قَشَ حَمَ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مْن ثِيّرِ نَشَ بِرَ عِسَ قْشْ رَ، عَ نُن عِسَ قْشِرَبِرّ فبّتّ ندٍ. نَ قْشِرَبِرّ تٌ نُ قِندِشِ سّرّشّدُبّ كُنتِفِ كٌلٌن مِشِ رَ، عَ نَشَ نْ سٌدٍ سّرّشّدُبّ كُنتِفِ شَ تّتّ كُي، عٍ عِسَ شَنِن دّن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ثِيّرِ نَشَ لُ تَندٍ نَادّ دّ رَ، هَن عَ بٌورٍ، سّرّشّدُبّ كُنتِفِ كٌلٌنمَ، عَ نَشَ وْيّن نَادّ كَنتَمَ رَ عَ شَ تِن ثِيّرِ قَن شَ سٌ.]]></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يِ فِنّ نَشَن نُ نَادّ كَنتَقٍ، عَ نَشَ ثِيّرِ مَشْرِن، «نَ شّمّ عِسَ قْشِرَبِرّ ندٍ شَ مُ عِ قَن نَ؟» عَ نَشَ عَ يَابِ، «عَدٍ، ﭑ تَن مُ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 سُشُقٍمَتِيُ ٢٦‏؛٤٧ ٬ ٥٦، مَرَكِ ١٤‏؛٤٣ ٬ ٥٠، لُكِ ٢٢‏؛٤٧ ٬ ٥٣]]></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نبٍلِ تٌ مِنِ، كٌنيِيٍ نُن كْسِبِلِيٍ نَشَ تّ شُرُ، عٍ قَ لُ نَ قّ مَ. ثِيّرِ قَن نَشَ عَ مَسٌ عٍ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رّشّدُبّ كُنتِفِ نَشَ عِسَ مَشْرِن عَ قْشِرَبِرّيٍ شَ قٍ مَ، عَ نُن عَ شَ كَوَندِ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سَ نَشَ عَ يَابِ، «ﭑ تَن مَسٍنيِيٍ تِشِ كّنّ نَن مَ، دُنِحَ بِرِن بّ. ﭑ نَن ﭑ مَ كَوَندِ بِرِن تِشِ سَلِدٍيٍ نَن كُي، شَ نَ مُ هْرْ مْبَنشِ كُي، يُوِقِيٍ بِرِن عٍ لُمَ مَلَن نَ دّننَشّ. ﭑ مُ سٍسٍ قَلَ دُنشُ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ﭑ تَن مَشْرِنمَ مُنقٍ رَ؟ نَشٍيٍ ﭑ شُي رَ مّ، نٍيٍ نَن مَشْرِن. عٍ تَن نَن عَ كٌلٌن ﭑ بَرَ قٍيٍ نَشٍيٍ قَ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تٌ نَ قَلَ، كْسِبِلِ ندٍ نَشَن نُ تِشِ نَا، عَ نَشَ عَ دّ رَفَرِن، عَ عَ قَلَ، «ثٍ، عِ سّرّشّدُبّ كُنتِفِ يَابِمَ نَ كِ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نَشَ عَ يَابِ، «شَ ﭑ وْيّن كٌبِ نَن قَلَشِ، عَ مَسٍن. كْنْ شَ ﭑ مُ وْيّن كٌبِ شَ قَلَشِ، عِ ﭑ دّ رَفَرِنشِ مُنقٍ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تّمُي، عَنَنِ نَشَ عَ شِرِشِ رَ سَنبَ كَيَقَ مَ، سّرّشّدُبّ كُنتِفِيٍ شُ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مْن ثِيّرِ نُ دْشْشِ تّ رَ، عَ نَ عَ مَشَرَقٍ. نَ تّمُي عٍ نَشَ عَ مَشْرِن، «عِسَ قْشِرَبِرّ شَ مُ عِ قَن نَ؟» ثِيّرِ نَشَ عٍ يَابِ، «عَدٍ، عَ قْشِرَبِرّ مُ نَ ﭑ تَ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رّشّدُبّ كُنتِفِ شَ كٌنيِ ندٍ نُ نَ نَا، ثِيّرِ نُ بَرَ نَشَن بَرٍنيِ تُلِ بٌلٌن. عَ نَشَ ثِيّرِ مَشْرِن، «ﭑ مُ عِ تٌ شّ نَ سَنسِ يِرٍ، وٌ نُن عِسَ؟»]]></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ثِيّرِ مَن نَشَ نَ مَتَندِ، كٌنكٌرٍ قَن نَشَ عَ رَتٍ كٍرٍن نَ.عِسَ تِقٍ فٌمِنَ ثِلَتِ يَ عِمَتِيُ ٢٧‏؛١ ٬ ٢، ١١ ٬ ١٤، مَرَكِ ١٥‏؛١ ٬ ٥، لُكِ ٢٣‏؛١ ٬ ٥]]></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 تٌ فّ عَلَ مَشَندِدٍ، عَ تَن نُن عَ قْشِرَبِرّيٍ نَشَ سِفَ سٍدِرٌن شُرٍ نَاكِرِ مَ سَنسِ يِ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تّمُي، عٍ نَشَ عِسَ تٌنفٌ كَيَقَ شْنيِ، عٍ عَ شَنِن فٌمِنَ شْنيِ. كُيٍ نُ بَشِ عِبَدٍ. يُوِقِ كُنتِفِيٍ تَن مُ تِن سٌدٍ فٌمِنَ شْنيِ، عَلَكٌ عٍ شَ سّنِيّنيِ نَشَ قَ كَنَ، عٍ مُ قَ نْ سَيَمَلٍكّ دَنفِ سَلِ دٌنيِ دٌن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كُي، فٌمِنَ ثِلَتِ نَشَ مِنِ عٍ يِرٍ تَندٍ، عَ عٍ مَشْرِن، «وٌ يِ شّمّ كَلَمُقٍ مُنسٍ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يَابِ، «شَ يِ شّمّ مُ قِندِ قٍ كٌبِ رَبَ شَ رَ، مُشُ مُ قَمَ عَ رَ عِ شْن مَ نُ.»]]></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ثِلَتِ نَشَ عَ قَلَ عٍ بّ، «وٌ عَ شَنِن، وٌ شَ سَ عَ مَكِيتِ وٌ شَ سّرِيّ كِ مَ.» يُوِقِيٍ نَشَ عَ قَلَ، «وٌ شَ سّرِيّ مُ تِنمَ مُشُ شَ مِشِ قَشَ مُشُ يّتّ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سَ شَ وْيّنيِ نَن نُ قَقٍ كَمَلِدٍ، عَ تٌ نُ بَرَ عَ يّتّ قَشَ كِ مَسٍ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ثِلَتِ مَن نَشَ سٌ عَ شْنيِ، عَ عِسَ شِلِ، عَ عَ مَشْرِن، «عِ تَن نَن قِندِشِ يُوِقِيٍ شَ مَنفّ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 نَشَ عَ يَابِ، «عِ وْيّنقٍ عِ يّتّ شَشِلِ نَن مَ بَ، كَ مِشِيٍ نَن ﭑ مَ قٍ قَلَ عِ بّ؟»]]></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ثِلَتِ نَشَ عَ يَابِ، «ثٍ، يُوِقِ نَن نَ ﭑ قَن نَ؟ عِ بٌورٍ يُوِقِيٍ نُن سّرّشّدُبّ كُنتِفِيٍ نَن عِ سَشِ ﭑ بّلّشّ. عِ مُنسٍ رَبَ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سَ نَشَ عَ يَابِ، «ﭑ مَ مَنفّيَ مُ قِندِشِ دُنِحَ دَاشِ شَ رَ، شَ نَ مُ عَ رَ ﭑ مَ مِشِيٍ فٍرٍ سٌمَ نّ نُ، عٍ تٌندِ ﭑ شَ لُ يُوِقِيٍ سَفٌ. ﭑ مَ مَنفّيَ مُ قِندِشِ دُنِحَ دَاشِ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نَ كُي، ثِلَتِ نَشَ عَ مَشْرِن، «عِ تَن نَن نَ يُوِقِيٍ شَ مَنفّ رَ؟» عِسَ نَشَ عَ يَابِ، «عِ تَن نَن عَ قَلَشِ. ﭑ بَرِشِ نّ دُنِحَ بّندّ قُحِ قَرِ، عَلَكٌ ﭑ شَ نْندِ مَسٍن عَ بِرِن بّ. مِشِ نَشَن وَ مَ نْندِ شْن، عَ ﭑ شُي سُشُ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دَ سِ، نَشَن قِندِ عِسَ يَنقَمَ رَ، عَ قَن نُ نَ كٌلٌن، بَرِ مَ عِسَ نُن عَ قْشِرَبِرّيٍ نُ دَرِشِ عٍ مَلَن نَ مّ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ثِلَتِ مَن نَشَ عَ مَشْرِن، «نْندِ نَ دِ؟» ثِلَتِ تٌ نَ قَلَ، عَ نَشَ مِنِ تَندٍ يُوِقِيٍ يِرٍ، عَ عَ قَلَ عٍ بّ، «ﭑ مُ قٍ حَاشِ يٌ تٌشِ يِ شّمّ لَن عَ شَ حَشَنكَتَ نَشَن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وٌ تٌ دَرِشِ عَ رَ ﭑ شَ فٍيلِمَنِ كٍرٍن بّحِن وٌ بّ سَيَمَلٍكّ دَنفِ سَلِ لْشْي، وٌ وَ مَ ﭑ شَ يُوِقِيٍ شَ مَنفّ بّحِن وٌ بّ؟»]]></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نَشَ سْنشْي رَتٍ، «عَدٍ، نَ مُ عَ رَ! بَرَبَسِ نَن شَ رَبٌلٌ.» سُوتٍ نَن نُ بَرَبَسِ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سِ نَشَ رْ مَكَيٍ، سّرّشّدُبّ كُنتِفِيٍ، نُن قَرِ سّنِيٍ شَ سْورِ فَلِ شَنِن نَا، لَنثُييٍ نُن فٍرٍ سٌسٍيٍ نَ عٍ يِ رَ. عٍ مَن نَشَ سّشّ مَشِرِ وُرِ مَ، عٍ عَ رَدّشّ عَلَكٌ عٍ شَ كِرَ تٌ.]]></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سَ تٌ نُ قٍ بِرِن كٌلٌن نَشَن نُ قَقٍ عَ لِدٍ، عَ نَشَ عٍ رَلَن، عَ عٍ مَشْرِن، «وٌ ندٍ قٍن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يَابِ، «مُشُ عِسَ نَسَرّتِكَ نَن قٍنقٍ.» عِسَ نَشَ عَ قَلَ، «ﭑ تَن نَن نَ عَ رَ.» يُدَ سِ، نَشَن قِندِ عَ يَنقَمَ رَ، عَ قَن نُ تِشِ نَ فَلِ 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 تٌ عَ قَلَ عٍ بّ، «ﭑ تَن نَن نَ عَ رَ»، عٍ نَشَ فبِلٍن شَنبِ، عٍ بِرَ بْ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سَ مَن نَشَ عٍ مَشْرِن، «وٌ ندٍ قٍنقٍ؟» عٍ مَن نَشَ عَ يَابِ، «عِسَ نَسَرّتِكَ.»]]></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2026-08-15T14:12:24Z</dcterms:created>
  <dcterms:modified xsi:type="dcterms:W3CDTF">2026-08-15T14:12:24Z</dcterms:modified>
  <dc:title>Bible.com.au: يَيَ 18:1-40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