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رَكٌلٌنمَ نّ يُنُبِ شَ قٍ رَ، بَرِ مَ عٍ مُ دَنشَنِيَشِ ﭑ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عٍ رَكٌلٌنمَ نّ تِنشِنيِ شَ قٍ رَ، بَرِ مَ ﭑ نَ سِفَقٍ بَبَ عَلَ يِرٍ، وٌ مُ ﭑ تٌمَ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عٍ رَكٌلٌنمَ نّ كِيتِ شَ قٍ رَ، بَرِ مَ يِ دُنِحَ نَ نْلَ كٌبِ نَشَن يِ رَ، عَ حَن بَرَ مَكِي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سٍنيِ فبّتّيٍ مَن نَ، كْنْ وٌ مُ نْمَ عٍ بِرِن قَهَامُدٍ يَكْ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شَشِلِ نَ قَ وٌ مَ، عَ نَ نْندِ بِرِن يَ مَبْو مَ وٌ بّ. عَ شَ مَسٍنيِ مُ قَتَنشِ عَ يّتّ كَن نَ. عَ نَشَن مّمَ ﭑ بَبَ رَ، عَ نَ نَن مَسٍنمَ وٌ بّ. قٍ نَشٍيٍ قَمَ رَبَدٍ، عَ نٍيٍ نَن مَسٍنمَ وٌ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مَ ﭑ مَ شُننَكٍلِ مَكّنّندٍ، بَرِ مَ عَ نَشَن سْتْمَ ﭑ تَن نَ، عَ نَ نَن كَوَندِ مَ وٌ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بِرِن نَ بَبَ عَلَ يِ، عَ قِندِشِ ﭑ قَن فبٍ نَن نَ. ﭑ عَ قَلَ نَ نَن مَ، ‹عَ نَشَن سْتْمَ ﭑ تَن نَ، عَ نَ نَن كَوَندِ مَ وٌ بّ.›»سُننُنيِ مَسَرَ مَ نّ سّيوّ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مَن نَشَ عَ قَلَ عٍ بّ، «وَشَتِ دِ نَن لُشِ بٍينُن ﭑ شَ لْي وٌ مَ، كْنْ وَشَتِ دِ مَن نَ دَنفِ، وٌ مَن ﭑ تٌ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شِرَبِرّيٍ نَشَ عٍ بٌرٍ مَشْرِن، «عِسَ وَ مَ مُنسٍ قَلَقٍ يِ كِ، ‹عَ فبٍ مُ لُشِ ﭑ شَ لْي وٌ مَ دٌندٌرٌنتِ، كْنْ وٌ مَن قَمَ ﭑ تٌدٍ.› عَ شَ وْيّنيِ نَ دِ عَ تٌ عَ قَلَشِ، ‹ﭑ نَ سِفَقٍ بَبَ عَلَ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مَن نُ عٍ بٌرٍ مَشْرِنقٍ، «عَ مُنسٍ مَ، عَ ‹وَشَتِ دِ›؟ وٌن تَن مُ عَ كٌلٌن عَ سٍسٍ قَلَقٍ يِ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يِ قٍ بِرِن مَسٍنشِ نّ وٌ بّ، عَلَكٌ وٌ نَشَ قَ بِرَ تَنتَنيِ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تٌ عَ كٌلٌن عَ عٍ نُ وَ مَ عَ مَشْرِنقٍ، عَ نَشَ عَ مَسٍن عٍ بّ، «ﭑ تٌ عَ قَلَشِ، ‹وَشَتِ دِ نَن لُشِ بٍينُن ﭑ شَ لْي وٌ مَ، كْنْ وَشَتِ دِ مَن نَ دَنفِ، وٌ مَن ﭑ تٌمَ نّ،› وٌ وٌ بٌرٍ مَشْرِنقٍ نَ نَ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عَ قَلَ وٌ بّ عَ نْندِ كِ مَ، وٌ وَ مَ نّ، وٌ فبٍلٍفبٍلٍ، كْنْ دُنِحَ تَن حّلّشِنمَ نّ. وٌ سُننُنمَ نّ نَ قٍ مَ، كْنْ وٌ شَ سُننُنيِ قَمَ مَسَرَدٍ سّيوّ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نّ نَشَن نَ دِتِنيِ رَ، عَ تْورْ مَ نّ كِ قَنيِ عَ شَ وَشَتِ تٌ بَرَ عَ لِ. كْنْ شَ عَ فّ دِ بَرِدٍ، عَ حَن مُ رَتُمَ نَ تْورّ مَ، عَ تٌ سّيوَشِ دِ نّينّ بَرِقٍ رَ دُنِحَ.]]></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وٌ قَن نَ سُننُنيِ نَن كُي يِ وَشَتِ مَ. كْنْ ﭑ فبِلٍنمَ نّ وٌ تٌ رَ، وٌ بْحّ سّيوَ، مِشِ يٌ مُ نَ سّيوّ بَمَ وٌ 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لْشْي نَ عَ لِ، وٌ مُ ﭑ مَشْرِنمَ سٍسٍ مَ سْنْن. ﭑ شَ عَ قَلَ وٌ بّ عَ نْندِ كِ مَ، وٌ نَ بَبَ عَلَ مَشَندِ قٍقٍ مَ ﭑ شِلِ رَ، عَ عَ سٌمَ نّ وٌ 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ن يَ، وٌ سِنفٍ مُ نُ عَلَ مَشَندِ قٍقٍ مَ ﭑ تَن شِلِ رَ. وٌ مَشَندِ تِ. وٌ عَ سْتْمَ نّ، عَلَكٌ وٌ شَ سّيوَ عَ كَمَلِشِ رَ.»عِسَ شَ شُننَكٍلِ مَكّنّن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يِ قٍ بِرِن مَسٍنشِ وٌ بّ تَالِ وْيّنيِ نَن نَ، كْنْ وَشَتِ نَ قَقٍ، ﭑ مُ وْيّنمَ وٌ بّ تَالِ وْيّنيِ رَ سْنْن، ﭑ بَبَ عَلَ شَ قٍ مَسٍن وٌ بّ عَ قِي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وَشَتِ مَ، وٌ بَبَ عَلَ مَشَندِ مَ ﭑ شِلِ نَن نَ. ﭑ مُ عَ قَلَقٍ شّ دٍ، عَ ﭑ تَن نَن بَبَ عَلَ مَشَندِ مَ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 مَ بَبَ عَلَ يّتّ يَتِ وٌ شَنُشِ نّ. عَ وٌ شَنُشِ نّ ﭑ تٌ رَقَن وٌ مَ، وٌ مَن تٌ لَشِ عَ رَ عَ ﭑ كٍلِشِ عَ تَن عَلَ نَ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كٍلِشِ بَبَ عَلَ نَن مَ، ﭑ قَ دُنِحَ مَ. ﭑ مَن قَ كٍلِقٍ نّ دُنِحَ مَ، سِفَقٍ رَ بَبَ عَلَ يِ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مَ نّ تْنيِ دْشْدٍ وٌ مَ، سٌقٍ رَ سَلِدٍيٍ كُي. وَشَتِ حَن قَقٍ، نَشَن نَ وٌ قَشَ، عَ نَ قَشّ مَحْشُنمَ كّوَلِ قَنيِ نَن نَ عَلَ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قْشِرَبِرّيٍ نَشَ عَ قَلَ عَ بّ، «عَ مَتٌ، عِ مُ وْيّنقٍ تَالِ وْيّنيِ شَ رَ سْنْن، عِ قَ نَ وْيّنقٍ عَ قِيشّ نَ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شُ بَرَ عَ كٌلٌن قَ، عَ عِ قٍ بِرِن كٌلٌن، هَلِ مِشِ يٌ مُ عِ مَشْرِن. نَ كُي، مُشُ لَشِ عَ رَ عَ عِ كٍلِشِ عَلَ نَ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يَابِ، «وٌ بَرَ دَنشَنِيَ يَكْ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شَتِ نَ قَقٍ، عَ حَن بَرَ عَ لِ، وٌ يٍنسٍنمَ نّ، وٌ قَ ﭑ نَبٌلٌ. كْنْ بَبَ عَلَ تَن مُ ﭑ نَبٌلٌمَ. عَ لُمَ نّ ﭑ سّيتِ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يِ قٍ بِرِن مَسٍنشِ نّ وٌ بّ، عَلَكٌ بْحّسَ شَ لُ وٌ يِ رَ ﭑ سَابُي رَ. وٌ مَنتْورْلِ سْتْمَ نّ دُنِحَ مَ، كْنْ وٌ شَ لِمَنِيَ، ﭑ تَن بَرَ نْ دُنِحَ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قٍيٍ رَبَمَ نّ، بَرِ مَ عٍ مُ بَبَ عَلَ كٌلٌن، عٍ مُ ﭑ قَن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ﭑ يِ قٍيٍ بِرِن مَسٍنشِ نّ وٌ بّ، عَلَكٌ عٍ وَشَتِ نَ عَ لِ، وٌ شَ رَتُ، عَ ﭑ عٍ شَ قٍ قَلَ نّ وٌ بّ.»عَلَ شَشِلِ سّنِيّنشِ شَ وَلِ«ﭑ مُ يِ قٍ بِرِن مَسٍن وٌ بّ عَ قْلّ رَ، بَرِ مَ ﭑ نُ نَ وٌ قّ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يَكْسِ، ﭑ قَ سِفَقٍ ﭑ شّيمَ يِرٍ، وٌ مُ ﭑ مَشْرِنمَ، ‹عِ نَ سِفَقٍ مِن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يِ قٍيٍ مَسٍنشِ وٌ بّ، نَ نَن وٌ بْحّ سُن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ﭑ شَ عَ قَلَ وٌ بّ عَ نْندِ كِ مَ، ﭑ مَ سِفّ نَن مُنَقَنيِ فبٌ وٌ بّ، بَرِ مَ شَ ﭑ مُ سِفَ، سَابُي قَنيِ مُ قَمَ وٌ مَ. كْنْ شَ ﭑ سِفَ، ﭑ عَ شّيمَ نّ وٌ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قَ، عَ مِشِيٍ رَكٌلٌنمَ نّ يُنُبِ شَ قٍ رَ، تِنشِنيِ شَ قٍ رَ، نُن كِيتِ شَ قٍ رَ.]]></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2026-08-15T14:11:53Z</dcterms:created>
  <dcterms:modified xsi:type="dcterms:W3CDTF">2026-08-15T14:11:53Z</dcterms:modified>
  <dc:title>Bible.com.au: يَيَ 16:1-33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