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بَبَ مَتْشْي سْتْمَ، وٌ تَن نَ لُ عَلْ سَنسِ سَلٌنيِ نَشٍيٍ بٌفِمَ عَ قَنيِ رَ، وٌ عَ مَسٍن نَ وَلِ قَنيِيٍ كُي، عَ وٌ قِندِشِ ﭑ قْشِرَبِرّيٍ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بَ عَلَ ﭑ تَن شَنُشِ كِ نَشّ، ﭑ قَن وٌ شَنُشِ نَ كِ نّ. وٌ لُ ﭑ مَ شَنُنتٍيَ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وٌ ﭑ مَ يَامَرِيٍ رَبَتُ، وٌ لُمَ ﭑ مَ شَنُنتٍيَ كُي، عَلْ ﭑ قَن لُشِ ﭑ بَبَ شَ شَنُنتٍيَ كُي كِ نَشّ، ﭑ تٌ عَ شَ يَامَرِيٍ رَبَتُ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يِ قٍيٍ مَسٍنشِ نّ وٌ بّ، عَلَكٌ ﭑ مَ سّيوّ شَ لُ وٌ بّ، وٌ شَ سّيوّ شَ كَمَ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يَامَرِ قِندِشِ يِ نَن نَ؛ وٌ وٌ بٌرٍ شَنُ عَلْ ﭑ وٌ شَنُشِ كِ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مِشِ عَ نِي قِ عَ شَنُنتٍنيِيٍ شَ قٍ رَ، شَنُنتٍيَ يٌ مُ نَ نَشَن دَنفِ نَ تَ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تَن قِندِشِ ﭑ شَنُنتٍنيِيٍ نَن نَ، شَ وٌ ﭑ مَ يَامَرِيٍ رَبَ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مُ قَ نْمَ عَ قَلَدٍ وٌ بّ ‹كٌنيِيٍ›، بَرِ مَ كٌنيِ مُ عَ كٌلٌن عَ مَرِفِ نَشَن يٌ رَبَقٍ. ﭑ تَن بَرَ عَ قَلَ وٌ بّ ‹ﭑ شَنُنتٍنيِيٍ›، بَرِ مَ ﭑ نَشَن بِرِن مّشِ ﭑ بَبَ رَ، ﭑ بَرَ وٌ رَكٌلٌن عَ بِرِ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تَن شَ مُ ﭑ سُفَندِ. ﭑ تَن نَن وٌ سُفَندِ، ﭑ وٌ قِندِ ﭑ مَ شّيرَيٍ رَ، وٌ شَ سَ لُ عَلْ سَنسِ سَلٌنيِيٍ نَشٍيٍ بٌفِمَ، وٌ سَ وَلِ قَنيِيٍ رَبَ نَشٍيٍ مُ كَنَمَ. نَ كُي، وٌ نَ قٍقٍ مَشْرِن بَبَ عَلَ مَ ﭑ تَن شِلِ رَ، عَ عَ سٌمَ نّ وٌ 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وٌ يَمَرِشِ نّ يِ قٍيٍ مَ، عَلَكٌ وٌ شَ وٌ بٌرٍ شَنُ.»دُنِحَ عِسَ قْشِرَبِرّيٍ شْن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نسِ بِلِ نُن عَ سَلٌنيِ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دُنِحَ وٌ شْن، وٌ شَ عَ كٌلٌن عَ ﭑ تَن نَن سِنفٍ شْ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وٌ قِندِ دُنِحَ مِشِيٍ نَن نَ نُ، وٌ رَقَنمَ نّ دُنِحَ مَ نُ، عَلْ عَ فبٍ مِشِيٍ. كْنْ دُنِحَ مِشِيٍ مُ وٌ رَ، بَرِ مَ ﭑ تَن بَرَ وٌ سُفَندِ عٍ يَ مَ. نَ نَن عَ تٌشِ، دُنِحَ وٌ شْ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رَتُ وْيّنيِ مَ ﭑ نَشَن مَسٍن وٌ بّ، ‹كٌنيِ مُ دَنفِمَ عَ مَرِفِ رَ.› شَ عٍ بَرَ ﭑ تَن حَشَنكَتَ، عٍ وٌ قَن حَشَنكَتَمَ نّ. شَ عٍ ﭑ تَن شُي سُشُ، عٍ وٌ قَن فبٍ سُشُ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يِ قٍ بِرِن نِيَمَ نّ وٌ رَ ﭑ تَن شِلِ شَ قٍ رَ، بَرِ مَ عٍ مُ ﭑ شّيمَ كٌلٌ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ﭑ مُ سَ قَ وْيّندٍ عٍ بّ نُ، عٍ مُ يُنُبِ سْتْمَ نُ. كْنْ يَكْسِ، عٍ مُ قَ نْمَ سٍسٍ قَلَدٍ نَشَن كِيتِ قَنمَ عٍ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شَن نَ ﭑ تَن شْن، عَ بَرَ ﭑ بَبَ قَن شْ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 ﭑ مُ كَابَنَكٌي رَبَ عٍ تَفِ نُ نَشٍيٍ سِنفٍ مُ نُ رَبَ، عٍ مُ يُنُبِ سْتْمَ نُ. كْنْ يَكْسِ، عٍ بَرَ نَ بِرِن تٌ، عٍ مَن قَ ﭑ تَن نُن ﭑ بَبَ شْ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نْ نَشَن سّبّشِ عٍ شَ سّرِيّ كِتَابُي كُي، قٌ عَ شَ كَمَلِ، عَ تٌ عَ مَسٍنشِ، ‹عٍ ﭑ شْنشِ نّ تُ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سَابُي قَنيِ نَشَن شّيمَ وٌ مَ كٍلِقٍ بَبَ عَلَ يِرٍ، نَشَن قِندِشِ بَبَ عَلَ شَشِلِ رَ، نَشَن نْندِ مَكّنّنمَ، عَ تَن نَ قَ، عَ سٍيدٍ بَمَ نّ ﭑ مَ قٍ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قَن سٍيدٍ بَمَ نّ، بَرِ مَ وٌ نَ ﭑ قْشْ رَ كَبِ عَ قْ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مِسَالِشِ وُرِ بِلِ نَن نَ، ﭑ بَبَ عَلَ نَن قِندِشِ عَ مّينِمَ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رِ بِلِ سَلٌنيِ نَشٍيٍ مُ بٌفِ رَ مِنِمَ ﭑ بّ، عَلَ عٍ سّفّمَ نّ. سَلٌنيِ نَشٍيٍ بٌفِمَ، عَلَ شَ عٍ مَفبَرَن، عَلَكٌ عٍ بٌفِ شَ ف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تَن نَشٍيٍ قِندِشِ نَ سَلٌنيِيٍ رَ، وٌ حَن بَرَ رَ سّنِيّن ﭑ مَ مَسٍنيِ سَابُ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لُ ﭑ مَ قٍ نّ، عَلْ ﭑ قَن لُمَ وٌ شَ قٍ كِ نَشّ. سَنسِ سَلٌنيِ مُ نْمَ بٌفِدٍ عَ يّتّ رَ شَ عَ مُ قَتُشِ سَنسِ بِلِ شَ مَ. وٌ قَن لُمَ نَ كِ نّ، شَ وٌ مُ لُ ﭑ مَ 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تَن نَن نَ عَلَ شَ سَنسِ بِلِ رَ، وٌ قَن قِندِشِ نَ سَنسِ سَلٌنيِيٍ نَن نَ. نَشَن نَ لُ ﭑ مَ قٍ، ﭑ قَن لُ عَ شَ قٍ، عَ لُ نّ عَلْ سَنسِ سَلٌنيِ نَشَن عَ بٌفِ فبٍفبٍ رَ مِنِمَ. شَ وٌ نُن ﭑ تَن شَ مُ عَ رَ، وٌ تَن مُ نْمَ قٍ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نَشَن مُ لُ ﭑ مَ قٍ، عَ لُمَ نّ عَلْ سَنسِ سَلٌنيِ مَسّفّشِ نَشَن وْلّمَ، عَ شَرَ. وَلِكّيٍ نٍيٍ مَلَنمَ نّ، عٍ عٍ وْلّ تّ شْورَ، عٍ فَ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 وٌ لُ ﭑ مَ قٍ، ﭑ مَ مَسٍنيِيٍ قَن لُ وٌ بْحّ مَ، وٌ نَ وَ قٍقٍ شْن، وٌ عَ مَشَندِ. عَ رَبَمَ نّ وٌ بّ.]]></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2026-06-15T08:27:15Z</dcterms:created>
  <dcterms:modified xsi:type="dcterms:W3CDTF">2026-06-15T08:27:15Z</dcterms:modified>
  <dc:title>Bible.com.au: يَيَ 15:1-27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