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ثِيّرِ نَشَ عَ قَلَ عَ بّ، «عَدٍ، عِ تَن مُ ﭑ سَنيِ مَشَمَ قٍوٌ!» عِسَ نَشَ عَ يَابِ، «شَ ﭑ مُ عِ سَنيِيٍ مَشَ، وٌن مُ لُمَ قٍ كٍرٍن سْنْ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مْن ثِيّرِ نَشَ عَ قَلَ عَ بّ، «ﭑ مَرِفِ، شَ عَ نَ نَ كِ نّ، عِ نَشَ ﭑ سَنيِ فبَنسَن شَ مَشَ. عِ شَ ﭑ بّلّشّيٍ نُن ﭑ شُنيِ بِرِن مَ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 نَشَ عَ يَابِ، «مِشِ نَشَن بَرَ عَ مَشَ، عَ هَيِ مُ نَ عَ قَتٍ مَشَقٍ مَ بَقٍ عَ سَنيِ رَ. عَ حَن بَرَ سّنِيّن قٍوٌ! وٌ سّنِيّنشِ، كْنْ وٌ بِرِن مُ عَ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عَ قَلَ نّ عَ عٍ بِرِن مُ سّنِيّنشِ، بَرِ مَ عَ عَ قْشِرَبِرّ كٌلٌن نَشَن قَمَ عَ يَنقَ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 تٌ فّ عٍ سَنيِيٍ مَشَدٍ، عَ مَن نَشَ عَ شَ دٌنمَ قَرِ عِفٌرٌي رَفٌرٌ عَ مَ، عَ مَن عَ مَفٌرٌ عٍ دّفٍدٍ، عَ عَ قَلَ عٍ بّ، «ﭑ نَشَن نَبَشِ وٌ بّ يِ كِ، وٌ عَ قَهَامُ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تٌ عَ قَلَمَ ﭑ بّ ‹كَرَ مْشْ›، شَ نَ مُ عَ رَ ‹مَرِفِ›، وٌ نْندِ نَن عَ رَ، بَرِ مَ نَ نَن يَتِ ﭑ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ﭑ تَن نَشَن قِندِشِ وٌ مَرِفِ نُن وٌ كَرَ مْشْ رَ، شَ ﭑ تَن بَرَ وٌ سَنيِيٍ مَشَ، وٌ قَن لَن نّ وٌ شَ وٌ بٌرٍ سَنيِيٍ مَ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شَن نَبَشِ وٌ بّ، عَ شَ قِندِ مِسَالِ نَن نَ، عَلَكٌ وٌ قَن شَ نَ مْولِ نَن نَبَ وٌ بٌرٍ تَفِ.]]></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شَ عَ قَلَ وٌ بّ عَ نْندِ كِ مَ، كٌنيِ مُ دَنفِ عَ مَرِفِ رَ، شّيرَ قَن مُ دَنفِ عَ شّيمَ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تٌ بَرَ قَهَامُي سْتْ يِ قٍيٍ مَ، هّيرِ نَ وٌ بّ شَ وٌ عٍ رَ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عَ قْشِرَبِرّيٍ سَنيِ مَشَ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مُ وٌ بِرِن شَ مَ. ﭑ تَن نَشَن وٌ سُفَندِشِ، ﭑ وٌ كٌلٌن. كْنْ نَشَن نَ كِتَابُي كُي، قٌ عَ شَ كَمَلِ نّ، عَ تٌ سّبّشِ، ‹مُشُ نُن نَشَن بّلّشّ نَ لٍنفٍ كٍرٍن كُي، نَ بَرَ عَ كٌبٍ سٌ ﭑ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نَ قٍ قَلَشِ نّ وٌ بّ بٍينُن عَ شَ رَبَ، عَلَكٌ عَ رَبَ تّمُي وٌ شَ عَ كٌلٌن عَ ﭑ تَن نَن نَ نَشَن نَ عَبَ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شَ عَ قَلَ وٌ بّ عَ نْندِ كِ مَ، نَشَن يٌ نَ ﭑ مَ شّيرَ رَ سّنّ، عَ ﭑ تَن نَن نَسّنّشِ. نَشَن يٌ نَ ﭑ قَن نَسّنّ، نَ كَنيِ ﭑ شّيمَ نَن نَسّنّشِ.»يُدَ سِ شَ يَنقَنتٍيَمَتِيُ ٢٦‏؛٢٠ ٬ ٢٥، مَرَكِ ١٤‏؛١٧ ٬ ٢١، لُكِ ٢٢‏؛٢١ ٬ ٢٣]]></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 قَلَ شَنبِ، عِسَ بْحّ نَشَ سُننُن، عَ قَ عَ قَلَ، «ﭑ شَ عَ قَلَ وٌ بّ عَ نْندِ كِ مَ، مِشِ كٍرٍن نَ وٌ يَ مَ، عَ ﭑ يَنقَمَ نّ، عَ ﭑ سَ كُنتِفِيٍ بّلّ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قْشِرَبِرّيٍ نَشَ عٍ بٌرٍ مَتٌ، عٍ مُ عَ كٌلٌن عِسَ نُ مِشِ يٌ شَ قٍ قَلَقٍ.]]></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قْشِرَبِرّ، عَ نَشَن شَنُشِ، عَ نُ نَ عَ قّ مَ تٍيبِلِ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سِمْن ثِيّرِ نَشَ عَ بّلّشّ مَفِرَ نَ بّ، عَ شَ عِسَ مَشْرِن عَ كَنيِ مَ، عِسَ نُ بَشِ نَشَن مَ قٍ قَلَ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قْشِرَبِرّ نَشَ عَ مَسٌ عِسَ رَ، عَ عَ مَشْرِن، «مَرِفِ، ندٍ عَ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سَ نَشَ عَ يَابِ، «ﭑ نُ تَامِ رَفٌرٌ بْرّ شْورَ، ﭑ عَ سٌ مِشِ نَشَن يِ رَ، عَ تَن نَن نَ كِ.» عِسَ تٌ فّ نَ قَلَدٍ، عَ نَشَ تَامِ رَ سِن بْرّ شْورَ، عَ عَ سٌ سِمْن عِسِكَرِيٌتِ شَ دِ يُدَ سِ 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دَ سِ تٌ نَ تَامِ رَ سُشُ، سٍنتَنّ نَشَ عَ بْحّ مَسَرَ كٍرٍن نَ. عِسَ نَشَ عَ قَلَ عَ بّ، «عِ وَ مَ نَشَن نَبَقٍ، عَ رَبَ مَقُرٍن مَقُرٍ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ينُن سَيَمَلٍكّ دَنفِ سَلِ شَ عَ لِ، عِسَ نَشَ عَ كٌلٌن عَ فبٍ مُ نُ لُشِ عَ شَ كٍلِ دُنِحَ مَ فبِلٍنقٍ رَ بَبَ عَلَ مَ. عَ قْشِرَبِرّيٍ عَ نَشٍيٍ سْتْ دُنِحَ مَ، نٍيٍ نُ رَقَن عَ مَ. هَن عَ قَشَ تّمُي نَشّ، عٍ شَ شَنُنتٍيَ نُ نَ عَ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شٍيٍ نُ مَفٌرٌشِ عٍ دّفٍدٍ، عٍ سٍسٍ مُ عَ كٌلٌن عِسَ نَ قَلَقٍ عَ بّ قٍ نَشَن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دَ سِ تٌ قِندِ عٍ شَ كْبِرِ رَفَتّ رَ، ندٍيٍ نَشَ عَ مَحْشُن عَ عِسَ نُ عَ شّيقٍ سَرٍ ندٍ سٌدٍ سَلِ شَ قٍ رَ، شَ نَ مُ عَ رَ عَ شَ سَ مِسِكِينّيٍ كِ.]]></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دَ سِ تٌ نَ تَامِ شُنتُنيِ رَ سُشُ، عَ نَشَ مِنِ كٍرٍن نَ. كْي نُ بَرَ سٌ.يَامَرِ نّي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دَ سِ تٌ مِنِ، عِسَ نَشَ عَ مَسٍن، «وَشَتِ بَرَ عَ لِ قَ، عَدَ مَ شَ دِ شَ شُننَكٍلِ شَ مَكّنّن، عَلَ قَن شَ نْرّ شَ مَكّنّن عَ سَابُ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 شَ نْرّ تٌ مَكّنّنمَ عَ سَابُي رَ، عَلَ يّتّ قَن عَدَ مَ شَ دِ شَ شُننَكٍلِ مَكّنّنمَ نّ. عَ قَقٍ نَ نَن نَبَدٍ يَكْسِ.]]></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ﭑ مَ دِيٍ، عَ فبٍ مُ لُشِ ﭑ شَ كٍلِ وٌ شُن مَ. وٌ ﭑ قٍنمَ نّ، كْنْ ﭑ نَشَن قَلَ يُوِقِ كُنتِفِيٍ بّ، ﭑ قَ نَ نَن قَلَمَ وٌ قَن بّ، ‹ﭑ سِفَمَ دّننَشّ، وٌ تَن مُ نْمَ سِفَدٍ نَا.›»]]></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ﭑ شَ يَامَرِ نّينّ قِ وٌ مَ؛ وٌ شَ وٌ بٌرٍ شَنُ نّ. ﭑ تَن وٌ شَنُشِ كِ نَشّ، وٌ قَن شَ وٌ بٌرٍ شَنُ نَ كِ.]]></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دُنِحَ بِرِن وٌ كٌلٌنمَ ﭑ قْشِرَبِرّيٍ رَ نَ قٍ نَن مَ، شَ وٌ وٌ بٌرٍ شَنُ.»عِسَ عَ قَلَقٍ ثِيّرِ بّ عَ عَ يّتّ رَ سَنمَ نّ عَ مَمَتِيُ ٢٦‏؛٣١ ٬ ٣٥، مَرَكِ ١٤‏؛٢٧ ٬ ٣١، لُكِ ٢٢‏؛٣١ ٬ ٣٤]]></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مْن ثِيّرِ نَشَ عَ مَشْرِن، «مَرِفِ، عِ سِفَمَ مِندٍن؟» عِسَ نَشَ عَ يَابِ، «ﭑ سِفَقٍ دّننَشّ، عِ مُ نْمَ بِرَدٍ ﭑ قْشْ رَ سِندٍن، كْنْ عِ قَن قَمَ بِرَدٍ ﭑ قْشْ رَ هَن نَا.»]]></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سِمْن ثِيّرِ مَن نَشَ عَ مَشْرِن، «مَرِفِ، مُنقٍ رَ ﭑ مُ نْمَ بِرَدٍ عِ قْشْ رَ يَكْسِ؟ ﭑ تِنشِ ﭑ شَ قَشَ عِ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نمَرٍ، عٍ بِرِن نُ عٍ دّفٍقٍ. عِبُلِسَ حَن نُ بَرَ سٌ سِمْن عِسِكَرِيٌتِ شَ دِ يُدَ سِ شَشِلِ كُي، عَ شَ عِسَ يَنقَ.]]></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سَ نَشَ عَ يَابِ، «عِ تِنشِ عِ شَ قَشَ ﭑ مَ قٍ رَ؟ ﭑ شَ نْندِ يَتِ نَن قَلَ عِ بّ، بٍينُن كٌنكٌرٍ شَ عَ رَتٍ، عِ عِ يّتّ رَ سَنمَ نّ ﭑ مَ سَنمَيَ سَشَ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تٌ نُ عَ كٌلٌن عَ بَبَ عَلَ بَرَ قٍ بِرِن سَ عَ سَفٌي، عَ مَن تٌ عَ كٌلٌن عَ عَ كٍلِشِ عَلَ نَن مَ، عَ مَن فبِلٍنقٍ عَ تَن نَ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كٍلِ عٍ دّفٍدٍ، عَ عَ شَ دٌنمَ قَرِ عِفٌرٌي بَ عَ مَ، عَ قَ دُفِ ندٍ شِرِ عَ تَفِ.]]></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يٍ سَ ثَانِ كُي، عَ قَ سٌ عَ قْشِرَبِرّيٍ سَنيِيٍ مَشَقٍ، عَ نُ عٍ مَقُرُكُ نَ دُفِ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تٌ سِمْن ثِيّرِ لِ، نَ نَشَ عَ قَلَ عَ بّ، «مَرِفِ، عِ وَشِ نّ عِ شَ ﭑ تَن سَنيِيٍ مَ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 نَشَ عَ يَابِ، «ﭑ نَشَن نَبَقٍ يِ كِ، عِ مُ عَ قَهَامُمَ يِ وَشَتِ تَن مَ، كْنْ عِ قَمَ نّ عَ كُي كٌلٌندٍ يَرٍ.»]]></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2026-06-13T21:25:01Z</dcterms:created>
  <dcterms:modified xsi:type="dcterms:W3CDTF">2026-06-13T21:25:01Z</dcterms:modified>
  <dc:title>Bible.com.au: يَيَ 13:1-38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