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تَرٍيٍ لُمَ نّ وٌ يَ مَ تّمُي بِرِن، كْنْ ﭑ تَن مُ لُمَ وٌ يَ مَ عَبَدَن 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عَ مّ عَ عِسَ بَرَ قَ بٍتَنِ، يُوِقِيٍ حَمَ فبٍفبٍ قَن نَشَ سِفَ. عٍ مُ سِفَ عِسَ شَ قٍ فبَنسَن شَ مَ. عٍ نُ وَ مَ لَسَرُ قَن تٌقٍ، عِسَ نَشَن نَكٍلِ قَ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سّرّشّدُبّ كُنتِفِيٍ نَشَ نَتّ تٌنفٌ عٍ شَ لَسَرُ قَن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رِ مَ يُوِقِ فبٍفبٍ نُ فبِلٍنقٍ عٍ قْشْ رَ عَ تَن نَن مَ قٍ رَ، عٍ نُ قَ دَنشَنِيَ عِسَ مَ.عِسَ سٌقٍ دَرِ سَلَ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بَ، حَمَ فبٍفبٍ نَشَن نُ قَشِ سَيَمَلٍكّ دَنفِ سَلِ رَبَدٍ، عٍ نَشَ عَ مّ عَ عِسَ نَ قَقٍ دَرِ سَلَ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تُفِ قّنسّيٍ تٌنفٌ، عٍ سِفَ عَ رَلَندٍ عٍ شُي عِتٍ رَ،«تَنتُي نَ وٌن نَكِسِمَ بّ!بَرَكَ نَ عَ بّ نَشَن قَقٍ مَرِفِ شِلِ رَ،عِسِرَيِلَ مَن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نَشَ سٌقَلٍ لَنمَ ندٍ سْتْ، عَ دْشْ عَ قَرِ، عَلْ عَ سّبّشِ كِتَابُي كُي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يٌنِكَيٍ، وٌ نَشَ فَاشُ.وٌ شَ مَنفّ نَ قَقٍ،عَ دْشْشِ سٌقَلٍ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وَشَتِ عِسَ قْشِرَبِرّيٍ مُ قَهَامُي سْتْ نَ قٍ مَ، كْنْ عِسَ تٌ كٍلِ قَشّ مَ، عٍ نَشَ رَتُ كِتَابُي سّبّلِ مَ نَشَن نُ بَرَ كَمَلِ نَ قٍ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نَشَن لَسَرُ تٌ كٍلِ رَ قَشّ مَ، عٍ نَشَ سٍيدٍ بَ عِسَ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رِيَمَ لَبُندّ تُرٍ مَسٌقٍ عِسَ سَن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نَن عَ نِيَ، حَمَ نَشَ سِفَ عَ رَلَندٍ، بَرِ مَ عٍ نُ بَرَ نَ تْنشُمَ مَكَابَشِ شَ قٍ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قَرِ سّنِيٍ نَشَ عَ قَلَ عٍ بٌرٍ بّ، «وٌ بَرَ عَ تٌ، وٌن مُ نْمَ سٍسٍ رَ. دُنِحَ بِرِن بَرَ بِرَ عَ قْشْ رَ!»عِسَ عَ شَ قَشّ شَ قٍ مَسٍنقٍ]]></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رّكِ مِشِ ندٍيٍ قَن نُ بَرَ تٍ سَلِ رَبَدٍ دَرِ سَلَمُ، عٍ شَ سَ عَلَ بَ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قَ قِلِثُ شْن، نَشَن كٍلِ بٍتٍسَيِدَ، فَلِلٍ بْشِ مَ، عٍ عَ قَلَ عَ بّ، «ﭑ بَ، مُشُ وَ مَ عِسَ تٌقٍ.»]]></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لِثُ نَشَ سَ عَ قَلَ عَندِرٍ بّ، عٍ قِرِن بِرِن نَشَ سِفَ عٍ سَ عَ قَلَ عِسَ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عٍ يَابِ، «وَشَتِ بَرَ عَ لِ عَدَ مَ شَ دِ شَ شُننَكٍلِ شَ مَكّنّ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عَ قَلَ وٌ بّ عَ نْندِ كِ مَ، شَ مَالٍ شْرِ مُ سِ، عَ مُ دِحّ عَ يّتّ مَ بْشِ بُن، عَ لُمَ نَ كِ، عَ كٍرٍن فبَنسَن. كْنْ شَ عَ سَ دِحّ عَ يّتّ مَ بْشِ بُن، عَ عَ بٌفِ فبٍفبٍ نَن نَمِ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شَن فبَكُمَ عَ يّتّ شَ دُنِحَ قٍ رَ، عَ لْيمَ نّ. نَشَن مُ كَنكَنمَ عَ يّتّ شَ قٍ مَ يِ دُنِحّءِفِرِ كُي، عَ عَبَدَن كِسِ نَن سْتْ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نَشَن يٌ وَ مَ ﭑ مَ وَلِ سُشُقٍ، عَ شَ بِرَ ﭑ قْشْ رَ نّ، ﭑ تَن نَ لُ دّدّ، ﭑ مَ وَلِكّ قَن نَ نَا. شَ نَشَن يٌ ﭑ مَ وَلِ سُشُ، بَبَ عَلَ عَ كَنيِ بِنيَ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بْحّ تْورْشِ نّ يِ كِ، كْنْ ﭑ قَ مُنسٍ قَلَمَ؟ ﭑ شَ عَ قَلَ بَبَ عَلَ بّ عَ شَ ﭑ نَتَنفَ يِ حَشَنكَتّ وَشَتِ مَ؟ عَدٍ، يِ حَشَنكَتّ نَشَن قَقٍ ﭑ لِدٍ، ﭑ قَشِ نَ نَن يَتِ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سٍننِ بٍينُن سَيَمَلٍكّ دَنفِ سَلِ شَ عَ لِ، عِسَ نَشَ سِفَ بٍتَنِ، لَسَرُ شْنيِ، عَ نُ بَرَ نَشَن نَكٍلِ قَ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بَبَ عَلَ، عَ نِيَ عِ شِلِ شَ عِتٍ.» عِسَ تٌ نَ قَلَ، شُي ندٍ نَشَ كٍلِ كٌورٍ مَ، عَ عَ قَلَ، «ﭑ بَرَ عَ عِتٍ، ﭑ مَن فبِلٍنمَ نّ عَ عِتٍ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حَمَ نَشٍيٍ نُ تِشِ نَا، عٍ تٌ عَ مّ، ندٍيٍ نَشَ عَ قَلَ عَ فَلَنيِ نَن شُي عَ رَ، كْنْ فبّتّ نَشَ عَ قَلَ، «مَلٍكّ نَن وْيّنشِ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 نَشَ عَ مَسٍن عٍ بّ، «نَ شُي مُ مِنِشِ ﭑ تَن ﭑ مَ قٍ شَ مَ، عَ مِنِشِ وٌ تَن نَن مَ قٍ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 دُنِحَ مَكِيتِ وَشَتِ بَرَ عَ لِ. مَنفّيَ قَقٍ بَدٍ يِ دُنِحَ نْلَ 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يٍ نَ ﭑ نَتٍ وُرِ مَفَلَنبُشِ كْن نَ ﭑ قَشَقٍ رَ، ﭑ مِشِ بِرِن نَقَمَ نّ ﭑ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 عَ قَشَ كِ مَسٍن نَ كِ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كُي، حَمَ نَشَ عَ قَلَ عِسَ بّ، «مُشُ تَن بَرَ عَ مّ سّرِيّ كِتَابُي كُي، عَ عَلَ شَ مِشِ سُفَندِشِ بُمَ عَبَدَن. مُنقٍ رَ عِ تَن عَ قَلَمَ عَ قٌ عَدَ مَ شَ دِ شَ رَتٍ؟ ندٍ قِندِشِ يِ عَدَ مَ شَ دِ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نَشَ عٍ يَابِ، «عَلَ شَ نَءِيَلَنيِ مَن لُمَ نّ وٌ يَ مَ دٌندٌرٌنتِ. وٌ شَ حّرّ نَ نَءِيَلَنيِ كُي، عَلَكٌ دِ مِ نَشَ وٌ تّرّننَ. نَشَن حّرّ مَ دِ مِ كُي عَ مُ عَ سِفَدٍ تٌ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ءِيَلَنيِ تٌ يَنبَمَ وٌ بّ يِ كِ، وٌ شَ لَ عَ رَ نّ، عَلَكٌ وٌ شَ قِندِ نَءِيَلَنيِ شَ دِيٍ نَن نَ.»حَمَ دَنشَنِيَتَرٍعِسَ تٌ فّ نَ قَلَدٍ، عَ نَشَ سِفَ، عَ سَ عَ نْشُن عٍ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نُ بَرَ تْنشُمَ مَكَابَشِ فبٍفبٍ رَبَ عٍ يَ شْرِ، كْنْ نَ بِرِن كُي، عٍ مُ دَنشَنِيَ عَ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دٌنسٍ قَنيِ يَءِلَن، عٍ قَ حَمَ شِلِ، عٍ شَ عٍ دّفٍ يِرٍ كٍرٍن عِسَ شَ بِنيّ بُن مَ. مَرَتَ نُ دٌنسٍ عِتَشُنمَ مِشِيٍ مَ، لَسَرُ نُن عِسَ نَشَ لُ تٍيبِلِ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رَبَ نّ عَلَكٌ عَننَبِ عٍسَيِ شُي شَ كَمَلِ، عَ تٌ عَ مَسٍن،«مَرِفِ، ندٍ لَشِ مَسٍنيِ رَ، عٍ بَرَ نَشَن مّ مُشُ رَ؟عَلَ سّنبّ بَرَ مَكّنّن ندٍ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كُي، عٍ مُ نْ دَنشَنِيَدٍ عِسَ مَ، بَرِ مَ عٍسَيِ عَ مَسٍن 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لَ بَرَ عٍ يَ دْنشُ،عَ عٍ شَشِلِ بَلَن،عَلَكٌ عٍ يَ نَشَ قَ سٍ عِفبّ،عٍ شَشِلِ نَشَ قَ قٍ كٌلٌن،عٍ نَشَ قَ عٍ بْحّ رَقِندِ ﭑ مَ،ﭑ شَ عٍ رَيَلَ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ننَبِ عٍسَيِ نَ قَلَ نّ عَ تٌ نُ بَرَ عِسَ شَ نْرّ تٌ. نَ كُي، عَ نُ عِسَ شَ قٍ نَن قَلَقٍ.]]></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نْ نَ بِرِن كُي، هَلِ كُنتِفِيٍ يَ مَ، عٍ فبٍفبٍ نَشَ لَ عِسَ رَ. كْنْ عٍ مُ نُ سُو سَمَ عَ قَلَدٍ كّنّ مَ بَرِ مَ عٍ نُ فَاشُشِ قَرِ سّنِيٍ يَ رَ، نٍيٍ نَشَ قَ تْنيِ دْشْ عٍ مَ، سٌقٍ رَ سَلِدٍ كُ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دَ مَدِيٍ شَ مَتْشْي سْتْقٍ نَن نُ رَقَن عٍ مَ دَنفِ عَلَ شَ مَتْشْي رَ.عِسَ شَ مَسٍنيِ دْنشْي حَمَ 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 نَشَ عَ شُي عِتٍ، عَ عَ قَلَ، «نَشَن نَ دَنشَنِيَ ﭑ مَ، عَ مُ دَنشَنِيَشِ ﭑ تَن شَ مَ، عَ دَنشَنِيَشِ ﭑ شّيمَ نَن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شَن نَ ﭑ تَن تٌ، عَ بَرَ ﭑ شّيمَ تٌ.]]></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ﭑ تٌ قَشِ دُنِحَ، نَءِيَلَنيِ نَن ﭑ نَ، عَلَكٌ نَشَن يٌ نَ دَنشَنِيَ ﭑ مَ، نَ كَنيِ نَشَ لُ دِ مِ كُي سْنْن.]]></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شَ نَشَن يٌ ﭑ شُي مّ، كْنْ عَ مُ عَ رَبَتُ، ﭑ تَن مُ نَ كَنيِ مَكِيتِمَ، بَرِ مَ ﭑ مُ قَشِ دُنِحَ مَكِيتِدٍ شّ. ﭑ قَشِ دُنِحَ رَكِسِدٍ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رِيَمَ نَشَ سَ نَرَدَ لَبُندّ تُرٍ لِتِرِ تَفِ تٌنفٌ. نَرَدَ تِنسٍشِ نَن نُ عَ رَ، نَشَن سَرٍ شْرْشْ كِ قَنيِ. عَ نَشَ عَ مَسٌ عِسَ سَنيِيٍ مَ، عَ عٍ مَقُرُكُ عَ شُنسّشّ رَ. لَبُندّ تُرٍ شِرِ نَشَ دِن بَنشِ بِرِن 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شَن نَ تٌندِ ﭑ نَ، عَ مُ تِن ﭑ مَ مَسٍنيِ رَ، نَ كَنيِ مَكِيتِمَ نَ نَ. ﭑ مَسٍنيِ نَشَن تِمَ، نَ نَن قِندِ مَ عَ مَكِيتِمَ رَ لْشْ دْنشْي.]]></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بَرِ مَ ﭑ مَ مَسٍنيِ مُ قَتَنشِ ﭑ تَن شَ رَ. عَ قَتَنشِ بَبَ عَلَ نَن نَ، نَشَن ﭑ شّيشِ يَامَرِ رَ، عَ لَنمَ ﭑ شَ نَشَن قَلَ، ﭑ شَ نَشَن مَسٍن.]]></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ﭑ عَ كٌلٌن عَ شَ سّرِيّ قِندِ مَ كِسِ نَن نَ، نَشَن مُ حْنمَ عَبَدَن. نَ نَن عَ رَ، ﭑ قٍ مَسٍنمَ وٌ بّ عَلْ بَبَ عَلَ عَ مَسٍنشِ كِ نَشّ.»]]></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دَ سِ عِسِكَرِيٌتِ، عِسَ قْشِرَبِرّ نَشَن نُ قَمَ عَ يَنقَدٍ، عَ نَشَ عَ قَ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لَنمَ يِ لَبُندّ شَ مَتِ كْبِرِ كٌلٍ كّمّ سَشَن نَ، عَ قِ سٍتَرٍ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يِ قَلَ نّ بَرِ مَ عَ تَن نَن نُ عِسَ قْشِرَبِرّيٍ شَ كْبِرِ رَفَتَمَ، عَ نُ قَ ندٍ مُحَ. سٍتَرٍيٍ شَ قٍ مُ نُ نَ عَ بْحّ كُي قٍوٌ!]]></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سَ نَشَ عَ قَلَ، «فبِلٍن مَرِيَمَ قْشْ رَ. يِ نُ رَفَتَشِ عَ يِ رَ نّ، ﭑ مَ مَرَفَتّ نَن مَ قٍ رَ.]]></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2026-06-15T08:26:37Z</dcterms:created>
  <dcterms:modified xsi:type="dcterms:W3CDTF">2026-06-15T08:26:37Z</dcterms:modified>
  <dc:title>Bible.com.au: يَيَ 12:1-50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