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شِرَبِرّيٍ نَشَ عَ قَلَ، «كَرَ مْشْ، يُوِقِيٍ كَتَشِ عِ قَشَدٍ دّننَشّ يَ، عِ تَن فبِلٍنقٍ مّ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نَشَ عٍ يَابِ، «وَشَتِ قُ نُن قِرِن شَ مُ نَ قّيحّن كٍرٍن كُي؟ شَ نَشَن يٌ عَ حّرّ مَ يَنيِ رَ، عَ مُ عَ سَنيِ رَدِنمَ بَرِ مَ يِ دُنِحَ نَءِيَلَنيِ يَنبَمَ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شَ نَشَن يٌ عَ حّرّ مَ كْي رَ، عَ عَ سَنيِ رَدِنمَ نّ، بَرِ مَ نَءِيَلَنيِ يٌ مُ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قَلَ شَنبِ، عِسَ مَن نَشَ عَ مَسٍن، «وٌن شَنُنتٍنيِ لَسَرُ بَرَ شِ، كْنْ ﭑ سِفَقٍ عَ رَشُ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شِرَبِرّيٍ نَشَ عَ قَلَ عَ بّ، «مَرِفِ، شَ عَ نَ شِقٍ، عَ يَلَن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تٌ لَسَرُ شِقٍ قَلَ، عَ نُ عَ قَشَقٍ نَن مَ، كْنْ عَ قْشِرَبِرّيٍ تَن حْشْ عَ مَ، عَ عَ نُ مَلَبُي شِ شْلِ نَ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سَ نَشَ وْيّن عٍ بّ عَ قِيشّ رَ، «لَسَرُ بَرَ لَاشِ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نَ رَبَقٍ ﭑ شَنبِ، عَ بَرَ قِندِ سّيوّ رَ ﭑ بّ، بَرِ مَ عَ شْلِ ﭑ مَ وٌ شَ دَنشَنِيَ سْتْ يِ قٍ كُي. يَكْسِ، وٌن شَ سِفَ عَ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تٌمَسِ، عَ نُ قَلَمَ نَشَن بّ «فُلِ»، عَ نَشَ عَ قَلَ عِسَ قْشِرَبِرّ بٌورٍيٍ بّ، «وٌن بِرِن شّي، وٌن نُن كَرَ مْشْ بِرِن شَ قَ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تٌ سٌ نَا، عَ نَشَ عَ لِ لَسَرُ قُرٍ بَرَ شِ نَانِ رَبَ فَبُ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سَرُ رَكٍلِقٍ قَشّ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لٌ سَشَن حْندْن نَن نُ نَ بٍتَنِ نُن دَرِ سَلَمُ تَفِ. عٍ تٌ مَكْ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وِقِ فبٍفبٍ نُ بَرَ قَ مَرَتَ نُن مَرِيَمَ شْنيِ، عٍ مَاشّمّ حْنقٍ كُنقَ بَ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رَتَ تٌ عِسَ قَقٍ مّ، عَ نَشَ سَ عَ رَلَن، كْنْ مَرِيَمَ تَن دْشْشِ نَشَ لُ بَ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تَ نَشَ عَ قَلَ عِسَ بّ، «مَرِفِ، شَ عِ نُ نَ بٍ نُ، ﭑ مَاشّمّ مُ قَشَ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هَلِ يَكْسِ، ﭑ عَ كٌلٌن عَ عِ نَ قٍقٍ مَشْرِن عَلَ مَ، عَ عَ رَبَمَ نّ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قَلَ عَ بّ، «عِ شُنيَ كٍلِمَ نّ قَ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رَتَ نَشَ عَ يَابِ، «ﭑ عَ كٌلٌن تَن، عَ كٍلِمَ نّ قَشّ مَ دُنِحَ رَحْنيِ، قَشَمِشِيٍ كٍلِمَ تّمُي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شَ عَ مَسٍن عَ بّ، «ﭑ تَن نَن نَ مَرَكٍلِ نُن كِسِ رَ. نَشَن نَ دَنشَنِيَ ﭑ مَ، عَ كِسِمَ نّ، هَلِ عَ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ن يٌ بَلٌشِ، عَ دَنشَنِيَشِ ﭑ مَ، نَ كَنيِ مُ لْيمَ عَبَدَن. عِ لَشِ نَ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يَابِ، «عِيٌ، مَرِفِ! ﭑ لَشِ عَ رَ عَ عِ تَن نَن نَ عَلَ شَ مِشِ سُفَندِشِ رَ، عَلَ شَ دِ، نَشَن لَن عَ شَ قَ دُنِحَ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دٍ نُ قُرَشِ بٍتَنِ نَشَن شِلِ لَسَرُ. عَ مَافِنّيٍ قَن نُ سَبَتِشِ نَا، مَرِيَمَ نُن مَرَ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رَتَ نَ قَلَ شَنبِ، عَ نَشَ سِفَ عَ شُنيَ مَرِيَمَ قْشْ رَ، عَ عَ قَلَ عَ بّ عٍ دٌرٌ مَ، «كَرَ مْشْ بَرَ قَ، عَ نَ عِ شِلِ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رِيَمَ تٌ عَ مّ، عَ نَشَ كٍلِ كٍرٍن نَ، عَ سِفَ عِسَ رَلَن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عِسَ مُ نُ سٌشِ تَا كُي. مَرَتَ عَ لِ دّننَشّ، عَ نُ نَ مّننِ نّ سِندٍ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وِقِ نَشٍيٍ قَشِ كُنقَ بَدٍ، نَشٍيٍ نُ نَ مَرِيَمَ قّ مَ بَنشِ كُي، عٍ تٌ عَ تٌ كٍلِ رَ مَقُرٍن نَ، عٍ نَشَ بِرَ عَ قْشْ رَ تَندٍ. عٍ حْشْ عَ مَ عَ عَ نَ سِفَقٍ فَبُرِ يِرٍ نّ، عَ شَ سَ وَ نَا.]]></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رِيَمَ تٌ عِسَ يِرٍ لِ، عَ قّقّ عَ تٌ، عَ نَشَ سُيِدِ عَ بّ، عَ عَ قَلَ، «مَرِفِ، شَ عِ نُ نَ بٍ نُ، ﭑ مَاشّمّ مُ قَشَمَ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تٌ مَرِيَمَ تٌ، عَ نَ وَقٍ، يُوِقِ نَشٍيٍ نُ نَ عَ قْشْ رَ، نٍيٍ قَن وَقٍ، عَ نَشَ سُننُن، عَ بْحّ نَشَ رَحَاشُ عَ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مَشْرِنيِ تِ، «وٌ عَ رَفَتَشِ مِندٍن؟» عٍ نَشَ عَ يَابِ، «مَرِفِ، قَ، مُشُ شَ نَ مَسٍن عِ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وَ.]]></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يُوِقِيٍ نَشَ عَ قَلَ، «عَ مَتٌ، لَسَرُ نُ رَقَنشِ عَ مَ كِ نَشّ!»]]></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ندٍيٍ عٍ يَ مَ، عٍ نَشَ عَ قَلَ، «ثٍ، يِ نَشَن دْنشُي يَ رَبْو، عَ مُ نُ نْمَ لَسَرُ رَتَنفَدٍ قَشّ مَ 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رِيَمَ نَن لَبُندّ تُرٍ سَ مَرِفِ سَنيِيٍ مَ، عَ قَ عٍ مَقُرُكُ عَ شُنسّشّ رَ. عَ تَن نَن مَاشّمّ قِندِ لَسَرُ رَ، نَشَن نُ قُرَ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بْحّ مَن نَشَ رَحَاشُ عَ مَ. عَ نَشَ سِفَ فَبُرِ يِرٍ. قْنمّ ندٍ نَن نُ عَ رَ، فّمّ بٍلٍبٍلٍ دْشْشِ نَ دّ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نَشَ عَ قَلَ، «وٌ فّمّ بَ نَا.» مَرَتَ، قَشَمِشِ مَافِنّ، عَ نَشَ عَ قَلَ، «مَرِفِ، عَ شَ مَرَفَتّ شِ نَانِ نَن تٌ! عَ عَ لِمَ عَ قُرٍ شِرِ بَرَ مِنِ يِ وَشَتِ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 نَشَ عَ قَلَ عَ بّ، «ﭑ مُ عَ قَلَ شّ عِ بّ، عَ شَ عِ دَنشَنِيَ، عِ عَلَ سّنبّ مَكَابَشِ تٌمَ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كُي، عٍ نَشَ فّمّ بَ قْنمّ فَبُرِ دّ مَ. عِسَ نَشَ عَ يَ رَتٍ كٌورٍ، عَ عَ قَلَ، «ﭑ بَبَ عَلَ، ﭑ بَرَ عِ تَنتُ عِ تٌ ﭑ شُي رَ مّ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تَن حَن عَ كٌلٌن، عِ ﭑ شُي رَ مّمَ تّمُي بِرِن، كْنْ ﭑ نَ قَلَشِ حَمَ نَن مَ قٍ رَ نَشٍيٍ تِشِ بٍ، عٍ شَ لَ عَ رَ عَ عِ تَن نَن ﭑ شّي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نَ قَلَ شَنبِ، عِسَ نَشَ عَ شُي عِتٍ سّنبّ رَ، عَ عَ قَلَ، «لَسَرُ، مِ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تَن قَشَمِشِ نَشَ مِنِ عَ سَنيِيٍ نُن عَ بّلّشّيٍ مَشِرِشِ كَسَنفٍ كُي، عَ يَتَفِ مَن مَكُنقُكُنقُشِ دُفِ فبّتّ قَن نَ. عِسَ نَشَ عَ قَلَ مِشِيٍ بّ، «وٌ كَسَنفٍ بَ عَ مَ، وٌ عَ مَقُلُن، عَ شَ نْ عَ حّرّدٍ.»يُوِقِ كُنتِفِيٍ نَتّ تٌنفٌقٍ عِسَ قَشَقٍ رَمَتِيُ ٢٦‏؛١ ٬ ٥، مَرَكِ ١٤‏؛١ ٬ ٢، لُكِ ٢٢‏؛١]]></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وِقِ نَشٍيٍ نُ بَرَ قَ مَرِيَمَ يِرٍ، عٍ عِسَ شَ كَابَنَكٌ تٌ، عٍ فبٍفبٍ نَشَ دَنشَنِيَ عَ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كْنْ ندٍيٍ نَشَ سَ دّنتّفّ سَ قَرِ سّنِيٍ بّ، عِسَ قٍ نَشَن نَبَشِ.]]></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كُي، سّرّشّدُبّ كُنتِفِيٍ نُن قَرِ سّنِيٍ نَشَ يُوِقِيٍ شَ كِيتِسَ شُنفبٍيٍ مَلَن. عٍ نَشَ عَ قَلَ، «وٌن مُنسٍ رَبَمَ؟ يِ شّمّ نَ كَابَنَكٌ فبٍفبٍ نَن نَبَ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لَسَرُ مَافِنّيٍ نَشَ شّيرَ شّي عِسَ مَ، عَ شَ سَ عَ قَلَ عَ بّ، «مَرِفِ، عِ شَنُنتٍنيِ قُرَشِ.»]]></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شَ وٌن عَ لُ عَ يّتّ يِ، بِرِن دَنشَنِيَمَ نّ عَ مَ، رْ مَكَيٍ قَن قَمَ وٌن مَ هْرْ مْبَنشِ كَنَدٍ، عٍ وٌن سِ سْنتْ!»]]></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شَ سّرّشّدُبّ كُنتِفِ كَيَقَ، نَشَن نُ نَ عٍ شُنيِ رَ نَ وَشَتِ، عَ نَشَ عَ قَلَ عٍ بّ، «وٌ تَن مُ سٍسٍ كٌلٌن يِ قٍ كُ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كَ وٌ مُ عَ قَهَامُشِ عَ مِشِ كٍرٍن قَشَقٍ حَمَ بّ، نَ نَن قَن وٌ بّ، دِنّ وٌن سِ بِرِن شَ سْنتْ؟»]]></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كَيَقَ شَ نَ وْيّنيِ مُ قَتَن عَ تَن يّتّ شَ رَ. عَ تٌ نُ قِندِشِ نَ وَشَتِ سّرّشّدُبّ كُنتِفِيٍ شُنيِ رَ، عَلَ نَن نَ مَسٍنيِ قِ عَ مَ، عَ عِسَ نُ قَقٍ قَشَدٍ عِسِرَيِلَ حَمَ بّ.]]></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كْنْ نَ مَن مُ رَبَ عِسِرَيِلَكَيٍ فبَنسَن شَ بّ. عِسَ نُ قَقٍ قَشَدٍ نّ عَلَكٌ عَلَ شَ عَ شَ دِيٍ قَن مَلَن، نَشٍيٍ رَيٍنسٍنشِ يِرٍ بِرِن، عَ شَ عٍ بِرِن قِندِ حَمَ كٍرٍن 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كُي، كَبِ نَ مَلَنيِ لْشْي، يُوِقِ كُنتِفِيٍ نَشَ نَتّ تٌنفٌ عِسَ قَشَقٍ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نَ نَن عَ رَ عِسَ مُ نْ مِنِدٍ كّنّ مَ سْنْن. عَ تَن نُن عَ قْشِرَبِرّيٍ نَشَ كٍلِ نَا، عٍ سِفَ عٍقِرَ مِ تَا كُي فبٍنفبٍرٍنيِ قّ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يُوِقِيٍ شَ سَيَمَلٍكّ دَنفِ سَلِ تٌ نُ بَرَ مَكْرّ، مِشِ فبٍفبٍ نَشَ كٍلِ دَاشَيٍ تٍقٍ رَ دَرِ سَلَمُ، عٍ شَ عٍ يّتّ رَ سّنِيّن بٍينُن سَلِ شَ عَ لِ.]]></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 نُ نَ عِسَ قٍنقٍ. عٍ نَشَ عٍ بٌرٍ مَشْرِن هْرْ مْبَنشِ تّتّ كُي، «وٌ شَ مَحْشُنيِ مَ، عِسَ قَمَ سَلِدٍ، كَ عَ مُ قَ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سّرّشّدُبّ كُنتِفِيٍ نُن قَرِ سّنِيٍ نُ بَرَ يَامَرِ قِ، عَ مِشِ يٌ نَشَن نَ عِسَ تٌ، نَ كَنيِ شَ عَ قَلَ عٍ بّ عَلَكٌ عٍ شَ عَ سُ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تٌ عَ مّ، عَ نَشَ عَ مَسٍن، «يِ قُرٍ مُ سَ رَحْنمَ قَشّ شَ مَ، عَ قَمَ عَلَ شَ نْرّ نَن مَكّنّندٍ، عَلَكٌ عَلَ شَ دِ قَن شَ مَتْشْي سْتْ عَ سَابُي 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 مَرَتَ نُن مَرِيَمَ نُن عٍ مَاشّمّ لَسَرُ شَنُشِ كِ قَ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لَسَرُ قُرَقٍ مّ، عَ مُ سِفَ دّدّ، عَ نَشَ لُ نَا شِ قِرِن مَ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نبِ، عَ نَشَ عَ قَلَ عَ قْشِرَبِرّيٍ بّ، «وٌن شَ فبِلٍن يُدَيَ بْشِ مَ.»]]></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يَيَ 11:1-57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