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يٍ سِنفٍ قَ ﭑ بّ، مُحّتِيٍ نُن سُوتٍيٍ نَن نَ عٍ بِرِن نَ. يّشّييٍ مُ عٍ تَن شُي 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ن نَن نَ فْورّ نَادّ رَ. نَشَن يٌ نَ سٌ ﭑ سَابُي رَ، عَ كَنيِ كِسِمَ نّ، عَ نُ سٌ، عَ نُ مِنِ، عَ نُ بَلٌي سْ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حّتِ تَن مُ قَمَ قٍقٍ مَ بَقٍ مُحّ تِدٍ، قَشّ تِدٍ، نُن كَسَرّ سَدٍ. ﭑ تَن قَشِ نّ، عَلَكٌ مِشِيٍ شَ كِسِ سْتْ، عٍ شَ دُنِحّءِفِرِ شَ قَن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سَالِشِ شُرُ سٍ كَنتَمَ قَنيِ نَن نَ، نَشَن مُ تٌندِ مَ قَشَدٍ عَ شَ شُرُ سٍ كَنتّ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لِكّ نَن عَ فِمَ وُلَ بَرٍ يَ رَ، بَرِ مَ شُرُ سٍيٍ مُ قِندِشِ عَ فبٍ رَ، عَ بْحّ مُ نَ عٍ كَنتَقٍ رَ. عَ شُرُ سٍيٍ رَبّحِنمَ نّ، وُلَ بَرٍ ندٍيٍ قَشَ، عَ ندٍيٍ رَيٍنسٍن 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لِكّ مُ عَ حّنفِ سَمَ شُرُ سٍيٍ شَ قٍ شْ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ن مِسَالِشِ شُرُ سٍ كَنتّ قَنيِ نَن نَ. شُرُ سٍيٍ كَنتّ نُن عَ شَ شُرُ سٍيٍ، عٍ عٍ بٌرٍ كٌ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ﭑ تَن نُن بَبَ عَلَ مُشُ مُشُ بٌرٍ كٌلٌنشِ كِ نَشّ. ﭑ قَن بَرَ تِن قَشَدٍ ﭑ مَ شُرُ سٍيٍ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شّي فبّتّيٍ قَن نَ ﭑ بّ نَشٍيٍ مُ نَ يِ فْورّ كُي. قٌ ﭑ شَ قَ نّ نٍيٍ قَن نَ. عٍ قَن ﭑ شُي رَ مّمَ نّ، يّشّييٍ بِرِن قِندِ فْورّ كٍرٍن نَ، شُرُ سٍ دّ مَدٌنيِ كٍرٍن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نَن عَ تٌشِ بَبَ عَلَ ﭑ شَنُشِ، بَرِ مَ ﭑ نَن ﭑ نِي قِمَ، عَلَكٌ ﭑ مَن شَ عَ رَ سُ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رُ سٍ دّ مَدٌنيِ شَ تَالِ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شَ مُ ﭑ تَن نِي بَمَ دٍ، ﭑ تَن يّتّ يَتِ عَ قِمَ. نْي نَ ﭑ بّ، ﭑ شَ ﭑ نِي قِ. نْي مَن نَ ﭑ بّ، ﭑ شَ فبِلٍن عَ رَ سُشُ رَ. ﭑ بَبَ ﭑ يَمَرِشِ نَ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وِقِيٍ مَن مُ نُ لَنشِ عٍ بٌرٍ مَ نَ مَسٍنيِ شَ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فبٍفبٍ نُ عَ قَلَقٍ نّ، «حِننّ نَن نَ يِ قْشْ رَ. عَ بَرَ دَشُ. وٌ وٌ تُلِ مَتِمَ عَ رَ مُن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بٌورٍيٍ نُ عٍ يَابِمَ، «حِننّ نَ مِشِ نَشَن قْشْ رَ، عَ مُ وْيّنمَ يِ مْولِ رَ دٍ! كَ حِننّ نْمَ دْنشُي يَ رَبْودٍ؟»يُوِقِيٍ شَ دَنشَنِيَتَرٍحَ]]></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نبٍلِ تّمُي تٌ نُ عَ رَ، دَرِ سَلَمُكَيٍ نُ نَ هْرْ مْبَنشِ رَبِ سَلِ نَن نَبَ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 حّرّقٍ هْرْ مْبَنشِ يِرٍ ندٍ، دّننَشّ شِلِ «مَنفّ سُلٍمَنِ شَ بُنتُ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وِقِيٍ نَشَ عِسَ رَبِلِن مّننِ، عٍ عَ قَلَ عَ بّ، «عِ سِيكّ بَمَ مُشُ مَ مُن تّمُي؟ شَ عِ تَن نَن قِندِشِ عَلَ شَ مِشِ سُفَندِشِ رَ، عَ قَلَ مُشُ بّ عَ قِي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نَشَ عٍ يَابِ، «ﭑ حَن بَرَ عَ قَلَ وٌ بّ، كْنْ وٌ مُ لَشِ ﭑ نَ. ﭑ قٍ نَشٍيٍ رَبَمَ ﭑ بَبَ شِلِ رَ، نٍيٍ نَن قِندِشِ سٍيدٍحْشْيَ رَ ﭑ مَ 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وٌ مُ دَنشَنِيَشِ، بَرِ مَ ﭑ مَ يّشّييٍ شَ مُ وٌ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فبٍ يّشّييٍ تَن ﭑ شُي مّمَ، ﭑ عٍ كٌلٌن، عٍ بِرَ مَ ﭑ قْ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شَ نْندِ قَلَ وٌ بّ، مُحّتِ نُن سُوتٍ مُ سٌمَ فْورّ نَادّ رَ. عٍ تُفَنمَ نّ سَنسَنيِ شُ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تَن عَبَدَن كِسِ نَن قِمَ عٍ مَ. عٍ مُ لْيمَ عَبَدَن، سٍسٍ مَن مُ عٍ بَمَ ﭑ 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بَبَ، عَ تَن نَشَن عٍ سٌ ﭑ يِ رَ، عَ دَنفِ بِرِن نَ. سٍسٍ مُ نْمَ عٍ بَدٍ عَ تَن بَبَ عَلَ 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تَن نُن بَبَ عَلَ، مُشُ بِرِن كٍ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وِقِيٍ مَن نَشَ فّمّيٍ تٌنفٌ، عٍ شَ عِسَ مَفْنْ عَ قَشَ شِلِ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عَ نَشَ عَ قَلَ عٍ بّ، «ﭑ بَرَ وَلِ قَنيِ فبٍفبٍ رَبَ وٌ يَ شْرِ، نَشٍيٍ قَتَنشِ بَبَ عَلَ مَ. وٌ عَ قَلَ ﭑ بّ بَ، وٌ قَ وَشِ ﭑ قَشَقٍ ﭑ مَ وَلِ قَنيِ مُندُ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عَ يَابِ، «مُشُ مُ عِ مَفْنْقٍ شّ عِ شَ وَلِ قَنيِ ندٍ شَ مَ. مُشُ عِ مَفْنْمَ عِ تٌ عَلَ رَ سْتْقٍ. عِ تَن عِبُنَدَ مَ وَشِ عِ يّتّ قِندِقٍ عَلَ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يَابِ، «عَ مُ سّبّشِ شّ وٌ شَ سّرِيّ كِتَابُي كُي، عَ عَلَ عَ مَسٍن نّ، ‹ﭑ تَن عَلَ بَرَ عَ قَلَ، عَلَيٍ نَن وٌ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كِتَابُي شُي تَن مُ كَنَمَ. عَ شَ مَسٍنيِ قَشِ نَشٍيٍ مَ، عَلَ بَرَ عٍ شِلِ قَلَ، ‹عَلَ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بَرَ عَ قَلَ عَلَ شَ دِ نَن ﭑ نَ، كْنْ عَ مُ لَنمَ وٌ شَ عَ قَلَ ﭑ بَرَ عَلَ رَ سْتْ، بَرِ مَ بَبَ عَلَ ﭑ تَن نَن سُفَندِشِ، عَ ﭑ شّي دُنِحَ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شَ ﭑ مُ ﭑ بَبَ شَ وَلِيٍ شَ رَبَمَ، وٌ نَشَ لَ ﭑ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شَن سٌمَ فْورّ نَادّ رَ، نَ نَن قِندِشِ شُرُ سٍ دّ مَدٌن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كْنْ شَ ﭑ عَ رَبَ، وٌ شَ لَ نَ وَلِ رَ، هَلِ وٌ مُ لَ ﭑ تَن نَ. وٌ شَ لَ ﭑ مَ وَلِ رَ، عَلَكٌ وٌ شَ عَ كٌلٌن عَ بَبَ عَلَ نَ ﭑ عِ، ﭑ قَن نَ بَبَ عَلَ عِ.»]]></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تٌ نَ قَلَ، مِشِيٍ مَن نَشَ كَتَ عَ سُشُدٍ، كْنْ عَ نَشَ مِنِ عٍ بّلّ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سَ نَشَ فبِلٍن يُرُدّن نَاكِرِ مَ، عَ لُ مّننِ، يَيَ مِشِيٍ شُنشَ يٍ شْورَ قْلْ دّننَشّ.]]></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شِ فبٍفبٍ نَشَ سِفَ عَ يِرٍ، عٍ نُ عَ قَلَ عٍ بٌرٍ بّ، «عَننَبِ يَيَ تَن مُ تْنشُمَ مَكَابَشِ يٌ رَبَ، كْنْ عَ نَشَن بِرِن مَسٍن يِ شّمّ شَ قٍ رَ، عَ بِرِن قِندِشِ نْندِ نَن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مّننِكَ فبٍفبٍ نَشَ دَنشَنِيَ عِسَ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ادّ كَنتَمَ نَن نَادّ رَبِمَ عَ بّ. عَ نَ وْيّن شُرُ سٍيٍ رَ، عٍ بِرِن بِرَ عَ قْشْ رَ. عَ كَنكَن شِلِ عَ شِلِ رَ، عٍ بِرِن مِنِ تَ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عَ فبٍ بِرِن نَمِنِ، عَ سَ تِمَ عٍ يَ رَ نّ، عٍ قَن بِرَ عَ قْشْ رَ، بَرِ مَ عٍ عَ شُي كٌ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مِشِ فبّتّ نَ عَ رَ عٍ مُ نَشَن كٌلٌن، عٍ مُ بِرَ مَ عَ قْشْ رَ مُكُ. عٍ عٍ فِمَ نّ نَ تَن يَ رَ، بَرِ مَ عٍ مُ عَ شُي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 نَشَ نَ تَالِ وْيّنيِ قَلَ عٍ بّ، كْنْ عٍ مُ عَ شَ مَسٍنيِ قَهَا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سَ مَن نَشَ عَ مَسٍن، «ﭑ شَ عَ قَلَ وٌ بّ عَ نْندِ كِ مَ، ﭑ تَن نَن نَ يّشّييٍ شَ نَادّ رَ.]]></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2026-06-15T08:26:38Z</dcterms:created>
  <dcterms:modified xsi:type="dcterms:W3CDTF">2026-06-15T08:26:38Z</dcterms:modified>
  <dc:title>Bible.com.au: يَيَ 10:1-42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