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ن شَ مُ قِندِشِ نَ نَءِيَلَنيِ رَ،كْنْ عَ تَن قَ نّ عَ شَ سٍيدٍ بَ نَ نَءِيَلَنيِ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ن قِندِشِ نَءِيَلَنيِ رَ، نَءِيَلَنيِ يَتِ نَ عَ رَ،نَشَن قَمَ دُنِحَ مَ، عَ شَ عَدَ مَدِيٍ بِرِن عِيَلَ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شُي نَشَ سَبَتِ دُنِحَ مَ.دُنِحَ دَا عَ تَن نَن سَابُي رَ،كْنْ دُنِحَ تٌندِ نّ عَ كٌلٌن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قَ نّ عَ شْنيِ،كْنْ عَ شَ مِشِيٍ مُ عَ رَ سّ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نَشَن تَن بِرِن عَ رَ سّنّ، عٍ دَنشَنِيَ عَ مَ،عَ نَشَ نْي قِ نٍيٍ تَن مَ، عٍ شَ قِندِ عَلَ شَ دِ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مُ كٍلِ عٍ بْنسْي شَ مَ،شَ نَ مُ قَتٍ بّندّ وَشْنيِ مَ،شَ نَ مُ مِشِ ندٍ وَشْنيِ مَ.عَلَ يّتّ نَن عَ نِيَ عٍ شَ بَرِ عَ نّينّ رَ، عٍ قِندِ عَ شَ دِ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شُي نَشَ قِندِ عِبُنَدَ مَ رَ،عَ سَبَتِ مُشُ يَ مَ.مُشُ بَرَ عَ شَ نْرّ تٌ،عَ بَبَ نْرّ نَشَن قِشِ عَ شَ دِ كٍرٍنيِ مَ،هِننّنتٍيَ نُن نْندِ كَمَلِشِ نَشَن 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يَ نَشَ عَ شُي عِتٍ، عَ سٍيدٍحْشْيَ بَ عَ شَ قٍ مَ،«ﭑ يِ نَن مَ قٍ مَسٍن وٌ بّ، ﭑ تٌ عَ قَلَ،‹نَشَن قَمَ ﭑ شَنبِ رَ، عَ تِدٍ فبٌ ﭑ بّ،بَرِ مَ بٍينُن ﭑ تَن شَ دَا، عَ تَن 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ن بِرِن بَرَ هِننّ سْتْ عَ سَابُي رَ.عَ شَ هِننّ بَرَ فبٌ يّ وٌن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سّرِيّ كِتَابُي قِ وٌن مَ عَننَبِ مُنسَ نَن سَابُي رَ.عَ شَ هِننّ نُن نْندِ تَن قَشِ وٌن مَعَ شَ مِشِ سُفَندِشِ عِسَ نَن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ي قِندِقٍ عِبُنَدَ مَ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دَ مَ يٌ مُ نَ نَشَن بَرَ عَلَ تٌ،كْنْ عَلَ شَ دِ كٍرٍنيِ، نَشَن نَ عَ بَبَ عَلَ قّ مَ،عَ تَن بَرَ عَ مَسٍن.عَننَبِ يَيَ شَ سٍيدٍحْشْيَمَتِيُ ٣‏؛١ ٬ ١٢، مَرَكِ ١‏؛١ ٬ ٨، لُكِ ٣‏؛١ ٬ ١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يَ شَ سٍيدٍحْشْيَ نَن يَ. دَرِ سَلَمُ يُوِقِ كُنتِفِيٍ نَشَ سّرّشّدُبّيٍ نُن لٍوِ دِ ندٍيٍ شّي يَيَ شْن مَ، عٍ شَ عَ مَشْرِن، «ندٍ عِ تَ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يَ مُ تٌندِ عٍ يَابِدٍ، عَ نَشَ عَ مَسٍن عٍ بّ عَ قِيشّ رَ، «عَلَ شَ مِشِ سُفَندِشِ مُ ﭑ تَن 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مَن نَشَ عَ مَشْرِن، «عِ قَ قِندِشِ ندٍ رَ؟ عَننَبِ عٍلِيَ نَن نَ عِ رَ؟» يَيَ نَشَ عٍ يَابِ، «عَدٍ، عٍلِيَ مُ ﭑ نَ.» عٍ نَشَ عَ مَشْرِن، «نَمِحْنمّ نَن عِ رَ مُشُ نَشَن مَمّقٍ عَ شَ قَ؟» يَيَ نَشَ عٍ يَابِ، «عَ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ي، عٍ نَشَ فبِلٍن عَ مَشْرِن نَ، «ندٍ عِ رَ؟ عِ عِ يّتّ مَحْشُنشِ ندٍ رَ؟ عَ يَبَ مُشُ بّ، مُشُ شَ سَ دّنتّفّ سَ مُشُ شّيمَيٍ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يَ نَشَ عَ مَسٍن عٍ بّ عَلْ عَ سّبّشِ عَننَبِ عٍسَيِ شَ كِتَابُي كُي كِ نَشّ، «ﭑ تَن قِندِشِ مِشِ نَن نَ نَشَن عَ شُي عِتٍمَ فبٍنفبٍرٍنيِ مَ، ‹وٌ كِرَ مَتِنشِن مَرِفِ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قَرِ سّنِ ندٍ نَشٍيٍ نُ بَرَ شّي يَيَ شْ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مَشْرِن، «شَ عِ مُ قِندِشِ عَلَ شَ مِشِ سُفَندِشِ رَ، عِ مُ قِندِشِ عٍلِيَ رَ، عِ مُ قِندِشِ نَمِحْنمّ رَ مُشُ نَشَن مَمّقٍ، عِ قَ مِشِيٍ شُنشَمَ يٍ شْورَ مُنقٍ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يَ نَشَ عٍ يَابِ، «ﭑ تَن مِشِيٍ شُنشَمَ يٍ نَن شْورَ، كْنْ مِشِ كٍرٍن نَ وٌ يَ مَ، وٌ مُ نَشَن كٌلٌ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نَن قَمَ ﭑ شَنبِ رَ. نَ بِنيّ مُ نَ ﭑ تَن يِ رَ، ﭑ حَن شَ عَ شَ سَنكِرِ لُوتِ يَتِ قُلُ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قْلْ قْلّ، عَلَ شُي نُ نَ،عَلَ شُي نُ نَ عٍ نُن عَلَ،عَلَ شُي نُ قِندِشِ عَلَ يّتّ كَن نَن 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قٍ بِرِن دَنفِ بٍتَنِ نّ، يُرُدّن شُرٍ نَاكِرِ مَ، يَيَ نُ مِشِيٍ شُنشَمَ يٍ شْورَ دّننَشّ.عِسَ نَن نَ عَلَ شَ سّرّشّ رَمَتِيُ ٣‏؛١٣ ٬ ١٧، مَرَكِ ١‏؛٩ ٬ ١١، لُكِ ٣‏؛٢١ ٬ ٢٢]]></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كُيٍ عِبَ، يَيَ نَشَ عِسَ تٌ قَ رَ عَ يِرٍ، عَ نَشَ عَ مَسٍن، «عَلَ شَ سّرّشّ نَن يِ كِ، دُنِحَ شَ يُنُبِ شَقَرِ مَ نَشَ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نُ يِ نَن مَ قٍ مَسٍنقٍ وٌ بّ ﭑ تٌ عَ قَلَ، ﭑ نَشّ، ‹شّمّ نَشَن قَمَ ﭑ شَنبِ رَ، عَ تِدٍ فبٌ ﭑ بّ، بَرِ مَ بٍينُن ﭑ تَن شَ دَا، عَ تَن 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تَن يَتِ مُ نُ نَ كَنيِ كٌلٌن، كْنْ ﭑ قَ مِشِيٍ شُنشَدٍ يٍ شْورَ نّ عَلَكٌ عَ تَن شَ مَكّنّن عِسِرَيِلَكَيٍ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يَ نَشَ سٍيدٍحْشْيَ بَ، عَ عَ مَسٍن، «ﭑ بَرَ عَلَ شَشِلِ سّنِيّنشِ تٌ فٌرٌ رَ كٍلِقٍ كٌورٍ مَ عَلْ فَنبّ، عَ دْشْ عَ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تَن يَتِ مُ نُ عَ كٌلٌن، كْنْ عَلَ نَشَن ﭑ شّي مِشِيٍ شُنشَدٍ يٍ شْورَ، عَ نُ بَرَ عَ مَسٍن ﭑ بّ، ‹عِ ﭑ شَشِلِ سّنِيّنشِ تٌمَ فٌرٌ رَ نَشَن مَ، عَ لُ عَ مَ، نَ كَنيِ نَن ﭑ شَشِلِ سّنِيّنشِ رَفٌرٌ مَ مِشِ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تَن بَرَ عَ تٌ. ﭑ بَرَ قِندِ سٍيدٍ رَ عَ عَلَ شَ دِ نَن عَ رَ.»عِسَ قْشِرَبِرّ سِنفٍ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عِبَ، يَيَ مَن نُ نَ نَا، عَ نُن عَ قْشِرَبِرّ مِشِ قِرِ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يَ تٌ عِسَ تٌ دَنفِ رَ، عَ نَشَ عَ مَسٍن، «عَلَ شَ سّرّشّ نَن يِ كِ!»]]></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قْشِرَبِرّ قِرِنيِيٍ تٌ عَ شُي مّ، عٍ نَشَ بِرَ عِسَ قْ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بِ عَ قْلّ، عَلَ نُن عَ شُي نَن نُ عَ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 تٌ عَ كٌبٍ رَتٌ، عَ نَشَ عٍ تٌ عَ قْشْ رَ، عَ نَشَ عٍ مَشْرِن، «وٌ مُنسٍ قٍنقٍ؟» عٍ قَن نَشَ عَ يَابِ، «رَبُنِ، عِ يِفِيَشِ مِندٍن؟» عٍ تٌ عَ شِلِ «رَبُنِ»، نَ نَن قَلَشِ عٍ شَ شُي «كَرَ مْ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عَ قَلَ عٍ بّ، «وٌن شّي، وٌ شَ سَ نَ كٌلٌن.» نُنمَرٍ تّمُي نَن نُ عَ رَ. عٍ نَشَ سِفَ نَ يِرٍ كٌلٌندٍ، عٍ قَ لُ عِسَ قّ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سِمْن ثِيّرِ شُنيَ عَندِرٍ نُ نَ نَ مِشِ قِرِنيِيٍ يَ مَ، نَشٍيٍ يَيَ شَ مَسٍنيِ مّ، عٍ قَ بِرَ عِسَ قْشْ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نَشَ سِفَ عَ تَارَ يِرٍ كٍرٍن نَ، عَ عَ قَلَ عَ بّ، «مُشُ بَرَ عَل مَسِيهُ تٌ!» نَ نَن قَلَشِ عٍ شَ شُي، «عَلَ شَ مِشِ سُفَندِشِ».]]></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ندِرٍ نَشَ ثِيّرِ شَنِن عِسَ يِرٍ. عِسَ تٌ عَ تٌ، عَ نَشَ عَ قَلَ عَ بّ، «يُنُسَ شَ دِ سِمْن نَن عِ رَ، كْنْ عِ شِلِ قَمَ قَلَدٍ كٍقَسِ، نَ نَن نَ كِ ‹ثِيّرِ،› نَشَن وَ مَ عَ قَلَقٍ ‹قَن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كُيٍ عِبَ، عِسَ نَشَ نَتّ تٌنفٌ عَ شَ سِفَ فَلِلٍ. عَ تٌ قِلِثُ تٌ، عَ نَشَ عَ قَلَ عَ بّ، «بِرَ ﭑ قْشْ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قِلِثُ، عَندِرٍ، نُن ثِيّرِ بِرِن قِندِ بٍتٍسَيِدَكَيٍ نَن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قِلِثُ نَشَ سِفَ نَتَنَيّلِ يِرٍ، عَ عَ قَلَ عَ بّ، «مِشِ نَشَن مَ قٍ قَلَشِ مُنسَ نُن نَمِحْنمّيٍ شَ كِتَابُييٍ كُي، مُشُ بَرَ عَ تٌ. عِسَ نَسَرّتِكَ نَن عَ رَ، يُسُقُ شَ دِ!»]]></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تَنَيّلِ نَشَ عَ مَشْرِن، «قٍ قَنيِ ندٍ نْمَ مِنِدٍ نَسَرّتِ؟» قِلِثُ نَشَ عَ يَابِ، «قَ، عِ يّتّ يَتِ شَ عَ تٌ.»]]></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سَ تٌ نَتَنَيّلِ تٌ قَ رَ، عَ نَشَ عَ قَلَ عَ شَ قٍ رَ، «عِسِرَيِلَكَ يَتِ نَن يِ كِ، مَءِقُيَ يٌ مُ نَ نَشَن بْحّ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سٍ بِرِن دَاشِ عَ تَن نَن سَابُي رَ،سٍسٍ مُ نَ نَشَن مُ دَاشِ عَ تَن سَابُي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تَنَيّلِ نَشَ عَ مَشْرِن، «عِ ﭑ كٌلٌنشِ دِ؟» عِسَ نَشَ عَ يَابِ، «بٍينُن قِلِثُ شَ عِ شِلِ، عِ تٌ نُ شْرّ بِلِ بُن مَ، ﭑ تَن عِ تٌ 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نَتَنَيّلِ نَشَ عَ قَلَ عَ بّ، «كَرَ مْشْ، عِ تَن قِندِشِ عَلَ شَ دِ يَتِ نَن نَ! عِسِرَيِلَ مَنفّ نَن عِ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سَ نَشَ عَ قَلَ عَ بّ، «ﭑ تٌ عَ قَلَشِ، عَ ﭑ عِ تٌ نّ شْرّ بِلِ بُن مَ، عِ لَشِ ﭑ نَ نَ قٍ نَن مَ؟ عِ قٍ فبّتّيٍ تٌمَ نّ نَشٍيٍ دَنفِ نَ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 مَن نَشَ عَ مَسٍن عَ بّ، «ﭑ شَ عَ قَلَ وٌ بّ عَ نْندِ كِ مَ، وٌ قَمَ نّ كٌورٍ تٌدٍ، عَ رَبِشِ، عَلَ شَ مَلٍكّيٍ نُ تٍ عٍ نُ فٌرٌ عَدَ مَ شَ دِ مَ.»]]></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رَكِسِ سْتْمَ عَ تَن نَن نَ،كِسِ نَشَن قِندِشِ نَءِيَلَنيِ رَ عَدَ مَدِ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نَءِيَلَنيِ يَنبَمَ دِ مِ كُي،دِ مِ قَن مُ تِن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نَشَ شّمّ ندٍ شّي، نَشَن نُ شِلِ يَ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يدٍ نَن نُ عَ رَ، نَشَن قَ سٍيدٍحْشْيَ بَدٍ نَ نَءِيَلَنيِ شَ قٍ رَ،عَلَكٌ بِرِن شَ دَنشَنِيَ عَ سَابُي رَ.]]></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2026-08-15T14:09:40Z</dcterms:created>
  <dcterms:modified xsi:type="dcterms:W3CDTF">2026-08-15T14:09:40Z</dcterms:modified>
  <dc:title>Bible.com.au: يَيَ 1:1-51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