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9: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مُ لَنمَ ﭑ شَ عٍ حَشَنكَتَ نَ قٍ مَ؟عَ مُ لَنمَ شّ عٍ سَرٍ شَ قِ؟»عَلَتَلَ شَ مَسٍنيِ نَن 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يَ يٍ رَ مِنِمَ فٍيَيٍ نُن فبٍنفبٍرٍنيِيٍ شَ قٍ رَ.نَ بِرِن فَنشِ، مِشِ مُ نَ، شُرُ سٍ مُ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فّمّيٍ مَلَنمَ نّ يِرٍ دَرِ سَلَمُ نُ نَ دّننَشّ،مّننِ شَ قِندِ وُلَءِ بَرٍيٍ شْنيِ رَ.ﭑ يُدَيَ تَايٍ قِندِ مَ نّ فبَلٌي يِرٍ رَ،مِشِ يٌ مُ لُ نَا.»عِسِرَيِلَ شَ مَسٍن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دَ مَدِ مُندُن نْمَ نَ قٍ قَهَامُدٍ؟شَ عَلَ بَرَ نَ تَفِ رَبَ مِشِ ندٍ بّ،عَ شَ عَ مَسٍن مُشُ بّ.بٍ بْشِ قِندِشِ فبَلٌي بْشِ نَن نَ،عَ بِرِن فَنشِ، مِشِ مُ نَ.»عَلَتَلَ شَ مَسٍن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بَرَ عَ مَسٍن، «نَ فبَلٌي عٍ لِشِ نّ بَرِ مَ عٍ بَرَ ﭑ مَ سّرِيّ رَبٌلٌ ﭑ نَشَن قِشِ عٍ مَ. عٍ مُ عٍ تُلِ مَتِشِ ﭑ مَ مَسٍنيِ رَ، عٍ مُ ﭑ مَ يَامَرِيٍ رَبَتُ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بَرَ بِرَ عٍ يّتّ وَشْنقٍ قْشْ رَ، عٍ نُ بَلِ كُيٍيٍ بَتُ عٍ بَبَيٍ نَشٍيٍ مَسٍنشِ عٍ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نَن عَ رَ ﭑ تَن عِسِرَيِلَ مَرِفِ عَلَتَلَ بَرَ نَتّ تٌنفٌ يِ حَمَ شَ ثْسْنّ فٍرُ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عٍ رَيٍنسٍنمَ نّ حَمَنّ مَ، عٍ تَن نُن عٍ بَبَيٍ مُ دّننَشّ كٌلٌن، ﭑ عٍ سْنتْمَ نّ سَنتِدّفّمَ رَ.»عَلَتَلَ شَ مَسٍن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مَنفّ عَلَتَلَ شَ مَسٍنيِ نَن يَ؛«وٌ وٌ تُلِ مَتِ.وٌ مِشِيٍ شِلِ نَشٍيٍ قَتَ وَدٍ،عٍ شَ عٍ وَ شُي رَ مِ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عٍ شُلُن عٍ وَ شُي رَ مِنِدٍ.وٌن تَن قَن شَ وَ، يَ يٍ شَ مِنِ.»عِسِرَيِلَ شَ مَسٍن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وُلٍ قَلَقٍعَلَتَلَ شَ مَسٍ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شُي مِنِمَ سِيٌن تَا كُي؛«وٌن بَرَ فبَلٌي سْتْ،وٌن بَرَ لُ يَافِ كُي.وٌن بَرَ كٍلِ وٌن مَ بْشِ مَ،وٌن مَ بَنشِيٍ بَرَ كَنَ.»عَننَبِ يٍرٍ مِ شَ مَسٍن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تَن فِنّيٍ، وٌ وٌ تُلِ مَتِ عَلَتَلَ شَ مَسٍنيِ رَ،وٌ وٌ تُلِ مَتِ عَ شَ وْيّنيِ رَ.وٌ وٌ شَ دِيٍ نُن وٌ بٌورٍيٍ مَتِنكَن وَ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بَرِ مَ قَشّ بَرَ سٌ وٌن شْنيِ.وٌن مَ دِيٍ بَرَ قَشَ كِرَ رَ،وٌن مَ قٌنِكٍيٍ بَرَ قَشَ تَا كُي.»عَلَتَلَ شَ مَسٍن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شَ مَسٍنيِ نَن يَ؛«عَ قَلَ حَمَ بّ مِشِيٍ نَ قَشَقٍ،عٍ لُشِ بْشِ مَ عَلْ مَالٍ شِرِ نَشٍيٍ شَبَشِ،كْنْ مِشِ مُ نَ نَشَن عٍ مَلَن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تَلَ شَ مَسٍنيِ نَن يَ؛«لْننِلَ نَشَ عَ يّتّ مَتْشْ عَ شَ لْننِ شَ قٍ رَ.سّنبّمَ نَشَ عَ يّتّ مَتْشْ عَ سّنبّ شَ قٍ رَ.بَننَ مِشِ نَشَ عَ يّتّ مَتْشْ عَ شَ بَننَيَ شَ قٍ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 مِشِ وَ مَ عَ يّتّ مَتْشْقٍ قٍ ندٍ مَ،عَ شَ عَ يّتّ مَتْشْ عَ شَ دَنشَنِيَ نَن مَ قٍ رَ.عَلَتَلَ نَن ﭑ نَ،هِننّنتٍ نَشَن تِنشِنيِ نُن سّرِيّ رَوَلِمَ دُنِحَ مَ.نَ قٍ مْولِ رَقَن ﭑ مَ.»عَلَتَلَ شَ مَسٍنيِ نَن نَ كِ.]]></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تَلَ شَ مَسٍنيِ نَن يَ؛«لْشْي قَمَ قَدٍ، ﭑ مِشِ هَلَكِمَ نّ،نَشَن سُننَشِ كْنْ عَ بْحّ مُ سّنِيّ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 مِسِرَكَيٍ، يُدَيَكَيٍ، عٍدٌنكَيٍ،عَمٌنِكَيٍ، مٌوَبَكَيٍ،نَشٍيٍ بِرِن عٍ شُنسّشّ مَشَبَمَنَشَن نَ عٍ شُنيِ سّيتِيٍ مَ.يِ سِ بِرِن نَشٍيٍ نَ فبٍنفبٍرٍنيِ مَ،عٍ سُننَشِ، كْنْ عٍ مُ سُننَ وَلِ رَبَمَ.هَلِ عِسِرَيِلَكَيٍ مُ سُننَ وَلِ رَبَمَ،عٍ بْحّ مُ سّنِيّ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شَ عَ سَ لِ ﭑ مِشِ ندٍ سْتْ نَشٍيٍ نَ بِيَاسِ كُي،ﭑ كَقُمَ نٍيٍ نَن مَ، ﭑ نَ ﭑ مَ حَمَ رَبّحِن.ﭑ وَ مَ ﭑ مَكُيَقٍ نّ عٍ رَ،بَرِ مَ يّنّلَيٍ نُن يَنقَنتٍيٍ نَن عٍ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دّ وُلٍ قَلَمَ عَلْ سْورِ نَشَن تَنبّ وٌلِمَ.وُلٍ سّنبّ فبٌ عٍ يَ مَ، عٍ مُ نْندِ كٌلٌن.عٍ لُمَ يُنُبِ رَبَ رَ، عٍ مُ ﭑ كٌلٌن.»عَلَتَلَ شَ مَسٍنيِ نَن نَ 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شَ لَ وٌ بٌورٍ رَ،وٌ نَشَ لَ وٌ نفَشَكٍرٍنيِ رَ،بَرِ مَ بِرِن لُمَ نّ عٍ بٌورٍ مَدَشُ رَ،عٍ بِرِن بِرَ تْوحّفّ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كَن وُلٍ قَلَمَ عٍ بٌورٍ بّ،يَنقَنتٍيَ فبٌ عٍ يَ مَ.عٍ دّ بَرَ وُلٍ مَتِنكَن،عٍ لُمَ نَ يُنُبِ كِرَ نَن شْ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نقَنتٍيٍ نَن عٍ رَ،عٍ مُ وَ مَ ﭑ تَن كٌلٌنقٍ.»عَلَتَلَ شَ مَسٍنيِ نَن نَ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عَلَتَلَ بَرَ عَ مَسٍن،«ﭑ قَمَ نّ عٍ مَتٌدٍ،عَلْ شَبُي نَشَن وُرٍ رَشُنُمَ عَلَكٌ عَ فبِ شَ بَ.ﭑ قَمَ نّ قٍ ندٍ رَبَدٍ عٍ شَ حَاشُحَ شَ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لٍ قَلّ نَن عٍ رَ، يَنقَنتٍيَ رَقَن عٍ مَ.عٍ قٍ قَنيِ قَلَمَ عٍ بٌورٍ بّ عٍ دّ نَن كُي،كْنْ يَنقَنتٍيَ نَ عٍ بْحّ مَ.]]></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2026-06-09T23:18:35Z</dcterms:created>
  <dcterms:modified xsi:type="dcterms:W3CDTF">2026-06-09T23:18:35Z</dcterms:modified>
  <dc:title>Bible.com.au: عَننَبِ يٍرٍ مِ 9:1-25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