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عَ قَلَمَ، ‹لْننِلَيٍ نَن مُشُ رَ،مُشُ عَلَتَلَ شَ سّرِيّ كٌلٌن.›كْنْ وٌ نَ قَلَمَ دِ؟وٌ شَ دِينّ سّبّلِتِيٍ بَرَ عَلَ شَ سّرِيّ مَسَرَ وُلٍ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لْننِلَيٍ بَرَ يَافِ، عٍ شَشِلِ بَرَ عِقُ،بَرِ مَ عٍ بَرَ شَنِن كٌنيِيَ كُي.عٍ بَرَ نَ سْتْ بَرِ مَ عٍ يٌشِ عَلَتَلَ شَ مَسٍنيِ مَ.عٍ قِندِشِ لْننِلَ مْولِ مُندُن نَ؟»عَلَتَلَ شَ مَسٍنيِ عَننَبِ يٍرٍ مِ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عَ رَ ﭑ قَمَ عٍ شَ فِنّيٍ قِدٍ شّمّ فبّتّيٍ مَ.مِشِ فبّتّيٍ قَمَ عٍ شَ شّيٍ بَدٍ عٍ يِ رَ،بَرِ مَ عٍ بِرِن نَ عٍ يّتّ شَ فٍينِ فبَنسَن نَن قٍنقٍ.عَ قْلْقٍ عٍ شَ نَمِحْنمّيٍ مَ، عَ سَ دْشْ عٍ شَ سّرّشّدُبّيٍ رَ،عٍ بِرِن نَ وُلٍ قَلَ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 قٍ فبٍفبٍ رَبَمَ ﭑ مَ حَمَ مَلِقٍ رَ.عٍ عَ قَلَمَ، ‹وٌ نَشَ كْنتْقِلِ، وٌ بْحّ شَ سَ.›كْنْ بْحّسَ يٌ 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لَنمَ عٍ شَ يَافِ عٍ شَ قٍ كٌبِيٍ رَ،كْنْ عٍ مُ يَافِمَ.يَافِتَرٍ نَن لَنشِ عٍ مَ.نَ نَن عَ رَ، ﭑ قَمَ عٍ رَبِرَدٍ كِيتِ وَشَتِ.»عَلَتَلَ شَ وْيّن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شَ مَسٍنيِ نَن يَ؛«ﭑ بَرَ نَتّ تٌنفٌ ﭑ شَ عٍ رَبٌلٌ.ﭑ مُ وّنِ بٌفِ قِمَ عٍ مَ،ﭑ مُ شْرّ بٌفِ رَ مِنِمَ عٍ شَ شْرّ بِلِيٍ كْن نَ.عٍ بُرّشّ لِسِمَ نّ،مِشِ فبّتّيٍ قَ عٍ بٌفِ بَدٍ.»عِسِرَيِلَ شَ مَسٍنيِ عٍ بٌورٍ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ن نَ مُنسٍ رَبَقٍ بٍ؟وٌن شَ مَلَن، وٌن شَ وٌن فِ تَا مَكَنتَشِيٍ كُي،وٌن شَ قَشَ نَا،بَرِ مَ وٌن مَرِفِ عَلَتَلَ بَرَ نَتّ تٌنفٌعَ شَ وٌن سْنتْ، عَ شَ شْنّ دْشْ وٌن مَ وٌن مَ يُنُبِيٍ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ن بَرَ وَ بْحّسَ شْن، كْنْ بْحّسَ يٌ مُ نَ.وٌن بَرَ وَ يَلَنيِ شْن، كْنْ فٍرٍ بَرَ كٍ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ن يَشُييٍ شَ سٌي شُي مّمَ دَنَ بْشِ مَبِرِ،بْشِ بِرِن نَ سّرّنقٍ نَ شُي مَ.عٍ قَمَ نّ بْشِ بِرِن شُن نَكَنَدٍ،عٍ قَ مِشِ بِرِن سْنتْدٍ.»عَلَتَلَ شَ مَسٍنيِ عِسِرَيِلَ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شَ مَسٍنيِ نَن يَ؛«ﭑ نَ بٍ. ﭑ بَرَ بْشِمَسٍ حَاشِيٍ رَ سَنبَ وٌ مَ.مِشِ يٌ مُ نْمَ عٍ رَ، عٍ وٌ شِنمَ نّ.»عَننَبِ يٍرٍ مِ شَ مَسٍنيِ عَلَتَلَ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نُن عَننَبِ يٍرٍ مِ شَ تْورّ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قّيرّ يٌ مُ نَ، ﭑ بْحّ بَرَ تْو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لِ مَتِ ﭑ بْنسْي وَ شُي رَ نَشَن كٍلِقٍ يِرٍ مَكُيٍ.عٍ عَ قَلَمَ، ‹عَلَتَلَ مُ نَ سِيٌن؟سِيٌن مَنفّ مُ نَ سْنْن؟›عَلَ عٍ يَابِمَ نّ،‹مُنقٍ رَ عٍ وَ مَ ﭑ نَشْنْقٍ عٍ شَ كُيٍيٍ رَنَشٍيٍ تِدٍ يٌ مُ نَ، نَشٍيٍ كٍلِشِ يِرٍ مَ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شَبَ تّمُي بَرَ دَنفِ،سٌفٌقُرٍ قَن بَرَ دَنفِ.هَن يَ وٌن مُ كِسِ 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بْنسْي شَ تْورّ بَرَ قِندِ كٌتٍ رَ ﭑ بّ.ﭑ بَرَ كِنِكِنِ، لِمَنِيَ بَرَ بَ ﭑ 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 يٌ مُ نَ فَلَدِ بْشِ مَ؟سٍرِبَ يٌ مُ نَا؟مُنقٍ رَ ﭑ بْنسْي مُ نْمَ يَلَن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 يٌ مُ نَ ﭑ قَتٍ كُي سْنْننَشَن قِندِ مَ يَ يٍ رَ.ﭑ بَرَ وَ كْي نُن يَنيِ رَ ﭑ بْنسْي بّ نَشَن تْورْ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 «نَ وَشَتِ يُدَيَ مَنفّيٍ، كُنتِفِيٍ، سّرّشّدُبّيٍ، نَمِحْنمّيٍ، نُن دَرِ سَلَمُكَيٍ، عٍ شْرِيٍ رَتٍمَ نّ فَبُرِ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سَ رَيٍنسٍن كّنّ مَ سٌفٍ، كِكٍ، نُن تُنبُييٍ بُن مَ، عٍ نَشٍيٍ شَنُ، عٍ نَشٍيٍ بَتُ، عٍ بِرَ نَشٍيٍ قْشْ رَ، عٍ نَشٍيٍ قٍن، عٍ تُوبِ نَشٍيٍ بّ. نَ نَن عَ رَ، عٍ شْرِيٍ مُ سَمَ فَبُرِ كُي، عٍ شَ رَيٍنسٍن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شٍيٍ مُ قَشَ نَ حَمَ حَاشِ يَ مَ، ﭑ قَمَ نّ عٍ رَيٍنسٍندٍ حَمَنّ مَ، قَشّ شْلِ عٍ سُشُمَ دّننَشّ.» عَلَتَلَ شَ مَسٍنيِ نَن نَ كِ.عَلَتَلَ شَ مَسٍنيِ عَننَبِ يٍرٍ مِ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عَ قَلَ عٍ بّ،«عَلَتَلَ بَرَ عَ مَسٍن،‹مِشِ نْمَ بِرَدٍ، عٍ مُ كٍلِ؟مِشِ نْمَ عٍ مَقِندِدٍ، عٍ مُ فبِ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قٍ رَ دَرِ سَلَمُ حَمَ ﭑ مَتَندِ مَ؟مُنقٍ رَ عٍ فبِلٍنشِ كِرَ قَنيِ قْشْ رَ، عٍ بِرَ كِرَ حَاشِ قْشْ رَ؟يِ مِشِيٍ لُمَ نّ عٍ شَ يَنقّ كُي،عٍ تٌندِ فبِلٍندٍ ﭑ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ن ﭑ تُلِ مَتِمَ نّ عٍ شُي رَ،كْنْ عٍ شَ وْيّنيِ مُ لَنمَ.مِشِ يٌ مُ فبِلٍنمَ عَ شَ كٌبِحَ قْشْ رَ.عَ مُ عَ قَلَمَ، ‹ﭑ نَ مُنسٍ رَبَقٍ؟›كَنكَن بِرَ مَ عَ يّتّ وَشْنقٍ نَن قْشْ رَ،عَلْ سٌي نَشَن فبَتَشِ سِفَقٍ فٍرٍ سٌ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لِ فبٌنفبٌي نَشَن نَ كٌورٍ مَ،عَ فبِلٍن وَشَتِ كٌلٌن.فَنبّ، تُرُننَ، نُن يٍدْنمّ بِرِنعٍ عٍ فبِلٍن وَشَتِ كٌلٌن.كْنْ ﭑ مَ حَمَ مُ عَلَتَلَ شَ سّرِيّ كٌلٌن.»عَلَتَلَ شَ مَسٍنيِ عِسِرَيِلَ بّ]]></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2026-08-15T14:00:03Z</dcterms:created>
  <dcterms:modified xsi:type="dcterms:W3CDTF">2026-08-15T14:00:03Z</dcterms:modified>
  <dc:title>Bible.com.au: عَننَبِ يٍرٍ مِ 8:1-23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