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يٍرٍ مِ 7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وٌ بَرَ بِرَ وُلٍ قْشْ رَ،نَشَن مُ سٍسٍ قَنمَ وٌ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وٌ وَ مَ قَشّ نُن يّنّ رَبَقٍ،وٌ وٌ كَلِ وُلٍ رَ،وٌ سُرَيِ فَن سّرّشّ رَ بَلَ كُيٍ بّ،وٌ بِرَ عَلَ فبّتّيٍ قْشْ رَ،وٌ مُ نَشٍيٍ كٌلٌن؟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شَنبِ وٌ قَ قَ تِدٍ ﭑ يَ عِ،ﭑ مَ بَنشِ كُي، ﭑ شِلِ مَتْشْمَ دّننَشّ.وٌ نَشّ وٌ بَرَ كِسِ،كْنْ وٌ قٍ شْنشِ رَبَ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يِ بَنشِ قِندِشِ مِشِ حَاشِ بَنشِ نَن نَ،ﭑ شِلِ قَلَمَ دّننَشّ؟ﭑ تَن عَلَتَلَ بَرَ عَ بِرِن تٌ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رَتُ سِلٌ مَ،ﭑ مَ يِرٍ سّنِيّنشِ سِنفٍ نُ نَ دّننَشّ.ﭑ بَرَ مّننِ قَن حَشَنكَتَ،ﭑ مَ عِسِرَيِلَ حَمَ شَ حَاشُحَ شَ قٍ رَ.›»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نَن يَ.«يَكْسِ، وٌ تٌ بَرَ يِ قٍ بِرِن نَبَ،وٌ تٌ تٌندِ ﭑ مَ مَسٍنيِ سُشُدٍ،ﭑ نَشَن قَلَشِ وٌ بّ تّمُي بِرِن،وٌ تٌ تٌندِ ﭑ مَ شِلِ رَتِندٍ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مَ نّ قٍ رَبَدٍ يِ هْرْ مْبَنشِ رَ،عَلْ ﭑ نَشَن نَبَشِ سِلٌ رَ.ﭑ نَ مْولِ رَبَمَ نّ يِ بَنشِ رَ،ﭑ نَشَن قِشِ وٌ نُن وٌ بَبَيٍ مَ، وٌ لَشِ نَشَن ن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مَكُيَمَ نّ ﭑ يِرٍ رَ،عَلْ ﭑ وٌ نفَشَكٍرٍنيِيٍ عٍقِرَ مِ بْنسْي مَكُيَشِ ﭑ نَ كِ نَشّ.»عَلَتَلَ شَ مَسٍنيِ عَننَبِ يٍرٍ مِ بّ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تَن، هَلِ عِ مُ عَلَ مَشَندِ يِ حَمَ بّ،هَلِ عِ مُ عِ شُي عِتٍ سَلِدٍ،هَلِ عِ مُ ﭑ مَكُلَ،بَرِ مَ ﭑ مُ عِ دَنشُن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عَ تٌشِ قٍ نَشَن نَبَمَ يُدَيَ تَايٍ نُن دَرِ سَلَمُ كُي؟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فبَلٌ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دِيٍ يٍفٍ مَتٌنفٌمَ،بَبَيٍ تّ رَدّشّمَ،فِنّيٍ قَن تَامِ شِندٍ رَ مُلَنمَ، عٍ عَ رَ مْندْ كُيٍ بّ،وٌ نَشَن شِلِمَ كٌورٍ مَنفّ فِنّ.عٍ مَن مِنسٍ بَمَ سّرّشّ رَ.نَ كُي عٍ بَرَ ﭑ نَشْنْ،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قَن قَمَ نّ عٍ تْورْدٍ.»عَلَتَلَ شَ مَسٍنيِ نَن يَ؛«عٍ بَرَ عٍ يّتّ تْورْ،عٍ بَرَ عٍ يّتّ كَن نَيَاف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تٌشِ ﭑ تَن مَرِفِ عَلَتَلَ نَشّ،‹ﭑ مَ حَشَنكَتّ نَ يِ بْشِ مَ،مِشِيٍ نُن سُبٍيٍ نُن بٌفِسٍيٍ مَ.عٍ بِرِن قَمَ نّ فَندٍ تّ رَ،نَشَن مُ شُبٍنمَ.›»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مَنفّ عَلَتَلَ نَشَ عَ مَسٍن،«وٌ شَ وٌ شَ سّرّشّ فَن دَاشِ قَن دٌن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سّرّشّ قٍ فبَنسَن شَ قَلَ وٌ بَبَيٍ بّ،ﭑ تٌ عٍ رَ مِنِ مِسِرَ بْشِ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عٍ يَامَرِ يِ نَن نَ،‹وٌ بِرَ ﭑ شُي قْشْ رَ،عَلَكٌ ﭑ شَ قِندِ وٌ مَرِفِ عَلَ رَ،وٌ قَن شَ قِندِ ﭑ مَ حَمَ رَ.وٌ شَ حّرّ ﭑ مَ كِرَ شْن مَ،ﭑ نَشَن مَسٍنشِ وٌ بّ،عَلَكٌ وٌ شَ هّيرِ سْتْ.›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مُ عٍ تُلِ مَتِ ﭑ نَ،عٍ بَرَ بِرَ عٍ شَ مَحْشُن كٌبِ قْشْ رَ،عٍ بَرَ عٍ كٌبٍ تِ ﭑ نَ،عٍ مُ بِرَشِ ﭑ قْشْ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وٌ بَبَيٍ نَشَ مِنِ مِسِرَ بْشِ رَ هَن تٌ،ﭑ نَ ﭑ مَ كٌنيِ نَمِحْنمّيٍ شّيقٍ وٌ م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وٌ مُ وٌ تُلِ مَتِشِ ﭑ نَ.وٌ شَشِلِ شْرْشْشِ،وٌ بَرَ كٌبِ دَنفِقٍ وٌ بَبَيٍ رَ.»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نَ يِ وْيّنيِ بِرِن قَلَ عٍ بّ،عٍ مُ عِ دَنشُنمَ.عِ نَ عٍ شِلِ، عٍ مُ عَ رَتِن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 يِ مَسٍنيِ تِ عَننَبِ يٍرٍ مِ بّ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عِ شَ عَ قَلَ عٍ بّ،‹سِ نَن يَ نَشَن مُ عٍ تُلِ مَتِمَعٍ مَرِفِ عَلَتَلَ شَ مَسٍنيِ رَ.عٍ مُ مَرَ سِ مّمَ.سّرِيّ يٌ مُ نَ عٍ يِ رَ.›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ُنسّشّ مَشَبَ،عِ نَشَن نَلُشِ عِ شَ كَلِ شَ قٍ رَ.عَلَتَلَ بَرَ شْنْ، عَ بَرَ يِ حَمَ رَبّحِن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دَيَكَيٍ بَرَ قٍ رَبَ ﭑ مُ وَ مَ نَشَن تٌقٍ.عٍ بَرَ قٍ شْنشِ دْشْ ﭑ مَ بَنشِ كُي،ﭑ شِلِ قَلَمَ دّننَشّ.عٍ بَرَ نَ قِندِ يِرٍ سّنِيّنتَرٍ رَ.»عَلَتَلَ شَ مَسٍنيِ نَن نَ كِ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ٍ بَرَ كُيٍ بَتُدٍ يَءِلَن فٍيَ قَرِ تٌقٍتِنُن هِنٌمَ فُلُنبَ كُي،عَلَكٌ عٍ شَ عٍ شَ دِيٍ فَن سّرّشّ رَ.ﭑ تَن مُ عٍ يَمَرِشِ نَ قٍ مْولِ رَ،عَ مَكُيَ ﭑ مَ مَحْشُنيِ رَ ثٌن.»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نَن يَ.«لْشْي قَمَ قَدٍ تٌقٍتِ شِلِ مَسَرَ مَ نّ.هِنٌمَ فُلُنبَ قَمَ نّ شِلِدٍ قَشّ تِدٍ.تٌقٍتِ قِندِ مَ نّ فَبُرِ يِرٍ ر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ْنِيٍ نُن سُبٍيٍ قَمَ نّ نَ حَمَ بِنبِيٍ دٌندٍ.مِشِ يٌ مُ لُمَ نَا نَشَن عٍ كٍرِ م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لُنيِ حْنمَ نّ يُدَيَ نُن دَرِ سَلَمُ بْشِ كُي.سِفِ مُ سَمَ، يٍلِبَ مُ وْيّنمَ.قُوتِ مُ شِرِ مَ نَ فبَلٌي شَ قٍ رَ.»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شَ تِ عَلَتَلَ شَ هْرْ مْبَنشِ نَادّ رَ،عِ قَ يِ وْيّنيِ مَسٍن نَا،‹وٌ وٌ تُلِ مَتِ عَلَتَلَ شَ مَسٍنيِ رَ،وٌ تَن يُدَيَكَ نَشٍيٍ بِرِن سٌمَ يِ نَادّيٍ رَ قَقٍ تُوبِدٍ عَلَتَلَ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مَنفّ عَلَتَلَ نَشّ، شَ وٌ كِرَ مَسَرَ،وٌ نَشَ قٍ قَنيِ سُشُ،ﭑ وٌ لُمَ نّ يِ بْشِ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 لَ يِ وُلٍ مَسٍنيِ رَ، وٌ نُ قَ عَ قَلَ؛عَلَتَلَ شَ هْرْ مْبَنشِ نَن يِ كِ،عَلَتَلَ شَ هْرْ مْبَنشِ، عَلَتَلَ شَ هْرْ مْبَنش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وٌ كِرَ مَسَرَ،شَ وٌ قٍ قَنيِ سُشُ،شَ وٌ تِنشِن وٌ بٌورٍيٍ تَفِ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وٌ مُ شْحّ، كِرِدِ، نُن كَاحّ فِنّ تْورْ،شَ وٌ مُ مِشِ قَشَ تْوحّفّ رَ يِ بْشِ مَ،شَ وٌ مُ بِرَ عَلَ فبّتّيٍ قْشْ رَ،نَشٍيٍ قِندِ مَ تْورّ رَ وٌ بّ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ﭑ وٌ لُمَ نّ يِ بْشِ مَ عَبَدَن،ﭑ نَشَن قِشِ وٌ بَبَيٍ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2026-06-13T22:40:01Z</dcterms:created>
  <dcterms:modified xsi:type="dcterms:W3CDTF">2026-06-13T22:40:01Z</dcterms:modified>
  <dc:title>Bible.com.au: عَننَبِ يٍرٍ مِ 7:1-34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