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رِ سَلَمُ، عِ شَ عِ تُلِ مَتِ ﭑ مَ مَرَ سِ رَ،عَلَكٌ ﭑ نَشَ ﭑ مَكُيَ عِ رَ،عِ قَ لُ عَلْ فبٍنفبٍرٍنيِ،مِشِ مُ سَبَتِشِ دّن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فّ عَلَتَلَ بَرَ عَ مَسٍن،«عِسِرَيِلَكَ نَشٍيٍ لُشِ،عٍ بِرِن بَمَ نّ بْشِ مَ،عَلْ سَنسِ بٌفِ فبِلٍنمَ بَ رَ كِ 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دٍ ﭑ مَ مَسٍنيِ رَ مّمَ؟ندٍ قِندِ مَ نَ سٍيدٍ رَ؟وٌ تُلِ شْرْشْ، وٌ مُ قٍ مّمَ.وٌ يٌمَ عَلَتَلَ شَ مَسٍنيِ مَ،وٌ مُ وَ مَ عَ شَ مَرَ سِ شْ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شْنّ فبٌ ﭑ بْحّ كُي،ﭑ شَ نَ قَلَ وٌ بّ.»«عَلَ شَ شْنّ عِسِرَيِلَكَيٍ بِرِن لِمَ نّ،دِ مّدِ نَشٍيٍ بٍرٍ مَ كِرَ رَ،قٌنِكٍ نَشٍيٍ مَلَنمَ،شّمّ نُن فِنّ نَشٍيٍ مْشِ عَ قَ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ن ﭑ بّلّشّ تِمَ عٍ مَ تّمُي نَشّ،مِشِ فبّتّيٍ قَمَ نّ عٍ شَ بَنشِيٍ تٌنفٌدٍ،عٍ شَ شّيٍ، عَ نُن عٍ شَ فِنّيٍ.»عَلَتَلَ شَ مَسٍن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لِقٍ دِ مّدِ مَ، دْشْقٍ شّمْشِ رَ،عٍ بِرِن نَ عٍ يّتّ شَ فٍينِ نَن قٍنقٍ.نَمِحْنمّ نُن سّرّشّدُبّ قَن نَ مِشِ مَدَشُقٍ.]]></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مُ قٍ فبٍفبٍ رَبَمَ ﭑ مَ حَمَ مَلِقٍ رَ.عٍ عَ قَلَمَ، ‹وٌ نَشَ كْنتْقِلِ، وٌ بْحّ شَ سَ.›كْنْ بْحّسَ يٌ مُ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لَنمَ عٍ شَ يَافِ عٍ شَ قٍ كٌبِيٍ رَ،كْنْ عٍ مُ يَافِمَ.يَافِتَرٍ نَن لَنشِ عٍ مَ.نَ نَن عَ رَ، ﭑ قَمَ عٍ رَبِرَدٍ كِيتِ وَشَتِ.»عَلَتَلَ شَ مَسٍن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بَرَ عَ مَسٍن،«وٌ شَ كِرَ قَنيِ قٍن،وٌ شَ عَ كٌلٌن كِرَ قٌرِيٍ نُ نَ كِ نَشّ.كِرَ تِنشِنشِ نَ مِندٍن؟وٌ شَ لُ نَ كِرَ قَرِ عَلَكٌ وٌ شَ بْحّسَ سْتْ.»كْنْ حَمَ بَرَ عَ يَابِ،«مُشُ مُ وَ مَ لُقٍ نَ كِرَ شْ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بَرَ عَ مَسٍن، «ﭑ بَرَ وٌ شَ سْورِيٍ تِ وٌ شَ تّتّ قَرِ،نَشٍيٍ مّينِمَ وٌ مَ.وٌ شَ عٍ شُي رَ مّ.»كْنْ حَمَ بَرَ عَ يَابِ،«مُشُ مُ وَ مَ عٍ شُي رَ مّ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شَ حَشَنكَ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 بَرَ عَ مَسٍن، «حَمَنّ بِرِن، وٌ وٌ تُلِ مَتِ،وٌ شَ عَ مَتٌ نَشَن قَمَ رَبَدٍ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نِحَ بِرِن، وٌ وٌ تُلِ مَتِ.ﭑ تَن نَن قَمَ يِ حَمَ حَشَنكَتَدٍ،ﭑ تَن نَن قَمَ عٍ مَحْشُنيِ سَرٍ رَفبِلٍندٍ عٍ مَ،بَرِ مَ عٍ مُ تِن عٍ تُلِ مَتِدٍ ﭑ مَ مَسٍنيِ رَ،عٍ بَرَ يٌ ﭑ مَ سّرِ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هَيِ نَ عٍ شَ سُرَيِ سّرّشّ مَ،نَشَن كٍلِشِ سٍيبَ؟ﭑ هَيِ نَ عٍ شَ لَبُندّ سّرّشّ مَ،نَشَن كٍلِشِ يِرٍ مَكُيٍ؟وٌ شَ سّرّشّ فَن دَاشِيٍ مُ رَقَن ﭑ مَ،ﭑ مُ تِنمَ وٌ شَ سّرّشّ سٍسٍ رَ سُشُ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نَن عَ رَ عَلَتَلَ بَرَ عَ مَسٍن،ﭑ قَمَ نّ فّمّ دْشْدٍ يِ حَمَ يَ رَ،عٍ قَمَ عٍ سَنيِ رَدِندٍ نَشَن نَ.بَبَيٍ نُن عٍ شَ دِيٍ،دْشْبٌورٍيٍ نُن دّقَنبٌورٍيٍ،عٍ بِرِن سْنتْ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بَرَ عَ مَسٍن،«حَمَ ندٍ نَ قَقٍ كٍلِقٍ كْولَ مَ،حَمَ فبٍفبٍ نَشَن نَ دُنِحَ يِرٍ بِرِ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لِ نُن تَنبّ نَ عٍ يِ رَ.عٍ حَاشُ، عٍ مُ كِنِكِنِ كٌلٌن.عٍ شُي فبٌ عَلْ مْرْنيِ.سٌي كَنيِيٍ نَن عٍ رَ.عٍ بِرِن مَلَنشِ عَلَكٌ عٍ شَ سِيٌن فٍ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رَيِلَ نَ وْيّنقٍ عٍ بٌرٍ تَفِ، «وٌن بَرَ عٍ شِبَارُ مّ،لِمَنِيَ بَرَ بَ وٌن يِ رَ،كْنتْقِلِ بَرَ وٌن سُشُ.وٌن نَ تْورْقٍ عَلْ فِنّ نَشَن نَ دِ بَرِ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شَ مِنِ دَاشَ دٍ،وٌ نَشَ حّرّ كِرَ شْن مَ،بَرِ مَ وٌن يَشُييٍ وٌن نَبِلِنشِ،سَنتِدّفّمَ نَ عٍ 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بَرَ عٍ يَابِ، «ﭑ مَ حَمَ، وٌ سُننُن دٌنمَ رَفٌرٌ وٌ مَ،وٌ شَ سُننُن عَلْ مِشِ نَشَن شَ دِ كٍرٍنيِ بَرَ قَشَ.وٌ شَ سُننُنيِ شَ فبٌ،بَرِ مَ وٌن يَشُييٍ نَ قَقٍ كٍرٍ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تَلَ بَرَ عَ مَسٍن ﭑ بّ، «ﭑ عِ قِندِشِ مِشِ نَن نَنَشَن ﭑ مَ حَمَ مَتٌمَ.عِ شَ عٍ مَتٌ عَلَكٌ عِ شَ عَ كٌلٌن شَ عٍ حّرّ كِ قَن.عِ لُشِ نّ عَلْ مِشِ نَشَن وُرٍ نُن فبٍتِ رَشُنُمَ، عَ عٍ فبِ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نيَمِنكَيٍ، وٌ وٌ فِ، وٌ كٍلِ دَرِ سَلَمُ.سَرَ قٍ تٍكٌوَ، فٍرٍ تْنشُمَ رَتٍ بٍتِ هَكٍرٍ مِ،بَرِ مَ حَشَنكَتّ نَ قَقٍ كٍلِقٍ كْولَ مَ،عَ فبٍ مُ لُشِ فبَلٌي شَ وٌ لِ.]]></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بِرِن قِندِشِ مَتَندِلَيٍ نَن نَ نَشٍيٍ يٌمَ عَلَ مَ.عٍ لُشِ عَلْ وُرٍ نُن يْشُي، نَشَن فبِ مُ بَشِ.عٍ مُ قَ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بُي تّ رَدّشّمَ عَ قَنيِ رَعَلَكٌ عَ شَ وُرٍ نُن يْشُي رَشُنُ، عٍ فبِ شَ بَ.كْنْ قٍ حَاشِ مُ حْنمَ ﭑ مَ حَمَ تَفِ.عٍ لُشِ نّ عَلْ سُنبُي نَشَن مُ بَمَ وُرٍ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شِلِ قَلَمَ ‹فبٍتِ كَنَشِ›،بَرِ مَ عَلَتَلَ بَرَ عٍ رَبّحِ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يٌن، تَا تٌقَنيِ،ﭑ وٌ شُن نَكَنَمَ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رُ سٍ دّ مَدٌنيِيٍ قَمَ نّ عٍ شَ كِرِ بَنشِيٍ تِدٍ يِرٍ،وٌ شَ تَا نُ نَ دّننَشّ،عٍ قَ عٍ شَ شُرُ سٍيٍ مَكَنتَ مّن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يٌن يَشُييٍ، وٌ كٍلِ، وٌ فٍرٍ سٌ نَ تَا شِلِ مَ.وٌ شَ سِفَ يَنيِ رَ.سٌفٍ نَ فٌرٌ، وٌ نَشَ كْنتْقِ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مَن شَ سِفَ كْي رَ،بَنشِ مَكَنتَشِيٍ كَنَ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عَلَتَلَ بَرَ عَ مَسٍن سِيٌن يَشُييٍ بّ،«وٌ سَ وُرِ بِلِيٍ شَبَ،وٌ تٍ سٍ يَءِلَن عَلَكٌ وٌ شَ سٌ دَرِ سَلَمُ تّتّ كُي.تَا نَ عَ رَ نَشَن لَنشِ عَ شَ رَتْن،بَرِ مَ عٍ لُمَ عٍ بٌورٍ تْورْ رَ تّمُي بِ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قٍ حَاشِ مِنِمَ يِ تَا كُي تّمُي بِرِن،عَلْ يٍ مِنِمَ كْلْنيِ كُي كِ نَشّ.كٌبِحَ نُن قٍ حَاشِ فبَنسَن نَن نَ عٍ تَفِ.نَ بِرِن لُشِ نّ عَلْ قُرٍ ﭑ نَشَن تٌمَ تّمُي بِرِن.»]]></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2026-06-15T08:24:26Z</dcterms:created>
  <dcterms:modified xsi:type="dcterms:W3CDTF">2026-06-15T08:24:26Z</dcterms:modified>
  <dc:title>Bible.com.au: عَننَبِ يٍرٍ مِ 6:1-30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