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5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لِدِكَيٍ تٌ تَا سْورِيٍ تٌ عٍ فِ رَ، عٍ نَشَ بِرَ عٍ شَ مَنفّ قْشْ رَ، عٍ قَ عَ سُشُ يٍرِكٌ قِيلِ مَ. مَنفّ شَ سْورِيٍ نَشَ عٍ فِ عَ شُن مَ، عٍ يٍنسٍن 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لِدِكَيٍ نَشَ مَنفّ سُشُ، عٍ عَ شَنِن بَبِلْن مَنفّ شْن مَ رِبِلَ عَ مَكِيتِ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سٍدٍكِيَ شَ دِيٍ كْن نَشَبَ عَ يَ شْرِ، عٍ قَ عَ تَن يَيٍ كَ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بَبِلْن مَنفّ نَشَ عَ شِرِ وُرٍ فبٍيلِ يْلْنشْنيِ رَ، عَ عَ شَنِن بَبِلْن. مّننِ عَ نَشَ لُ فٍيلِ كُي هَن عَ قَشَ تّمُي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كٍ سُولِ ندٍ شِ قُ ندٍ رَ، نٍبُكَدَنسَرِ شَ مَنفّيَ حّ قُ نُن سٌلٌمَنَانِ ندٍ بَبِلْن شُن مَ، نٍبُسَرَدَن بَبِلْن مَنفّ شَ سْورِ شُنيِ نَشَ سِفَ دَرِ سَلَ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لَتَلَ شَ بَنشِ، مَنفّ شَ بَنشِ، نُن دَرِ سَلَمُ بَنشِ شُنفبٍ بِرِن فَ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لِدِكَيٍ شَ سْورِ نَشٍيٍ نُ نَ عَ قْشْ رَ، عٍ نَشَ تّتّ رَبِرَ نَشَن نُ دَرِ سَلَمُ رَبِلِ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بُسَرَدَن، بَبِلْن سْورِ مَنفّ نَشَ دَرِ سَلَمُ حَمَ دْنشْييٍ شَنِن بَبِلْن، عَلْ سٍتَرٍيٍ، وَلِكّيٍ، نُن مِشِ نَشٍيٍ عٍ يّتّ سٌ بَبِلْن مَنفّ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 نَشَ تِن سٍتَرٍ ندٍيٍ تَن شَ لُ نَا، عٍ شَ نُ بْشِ رَوَلِ، عٍ نُ وّنِ بِلِيٍ 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لِدِكَيٍ نَشَ سٍيٍ تٌنفٌ نَشٍيٍ يَءِلَنشِ وُرٍ فبٍيلِ رَ، عٍ عٍ رَشُنُ عَلَكٌ عٍ شَ نَ وُرٍ فبٍيلِ شَنِن بَبِلْن. نَ كُي، عٍ نَشَ كِنكِ قِرِن، يٍ سَسٍ شُنفبٍ، نُن عَ دْشْدٍيٍ كَ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بِ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لَتَلَ شَ بَنشِ تُندٍيٍ، ثٍلِيٍ، قِنّيٍ، تْنبِلِيٍ، نُن يِرَبَسٍ بِرِن تٌنفٌ، نَشٍيٍ نُ يَءِلَنشِ وُرٍ فبٍي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يِرَبَسٍيٍ نُن ثْوتِيٍ قَن بِرِن تٌنفٌ نَشٍيٍ نُ يَءِلَنشِ شّيمَ نُن فبٍتِ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نشِ كِنكِ قِرِنيِيٍ، يٍ سَسٍ شُنفبٍ نَشَن شِلِ «بَا،» عَ دْشْدٍ قُ نُن قِرِنيِ نَشٍيٍ نُ نَ عَ بُن مَ، عٍ مَسٌلِشِ تُورَيٍ رَ، سُلٍمَنِ نَشٍيٍ يَءِلَن عَلَتَلَ شَ بَنشِ بّ، نَ بِرِن قِندِشِ وُرٍ فبٍيلِ فبٍفبٍ نَن نَ، نَشَن شَسَبِ مُ نُ نْمَ كٌلٌن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بَنشِ كِنكِ قِرِنيِيٍ شَ مَءِتٍيَ نُ نْنفْن يَ قُ نُن سٌلٌمَسَشَن لِمَ، عٍ رَبِلِنيِ نُ نْنفْن يَ قُ نُن قِرِن لِمَ. نٍيٍ نُ يَءِلَنشِ وُرٍ فبٍيلِ نَن نَ نَشَن تِلِنيِ سُشُي تَفِ لِمَ، عٍ كُي عِفٍلِ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نكِ شُنيِيٍ نُ يَءِلَنشِ وُرٍ فبٍيلِ نَن نَ، عٍ مَسٌلِ كْوبّ بٌفِ مَنِيّيٍ رَ. نٍيٍ شَ مَءِتٍيَ نُ نْنفْن يَ سُولِ لِ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وبّ بٌفِ مَنِيّ تٌنفٌ سٌلٌمَنَانِ نُن سٍننِ نُ نَ تَندٍ مَبِرِ، نَانِ نُ نَ بَنشِ كُي مَبِرِ، نَشٍيٍ بِرِن نَلَنشِ لَن كّمّ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بِلْن سْورِ مَنفّ نَشَ سّرّشّدُبّ كُنتِفِ سٍرَيَ، سّرّشّدُبّ قِرِن ندٍ سٍقَنِيَ، نُن هْرْ مْبَنشِ نَادّ مَكَنتّ سَشَنيِيٍ شَنِن عَ شُ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يِ مِشِ شُنفبٍيٍ قَن شَنِن؛ سْورِ مَنفّ، مَنفّ رَ سِمَ سٌلٌقٍرٍ نَشٍيٍ تٌشِ تَا كُي، كُنتِفِ ندٍ نَشَن نُ سْورِيٍ سُفَندِ مَ، نُن نَ تَاكَيٍ مِشِ تٌنفٌ سٍن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بِلْن سْورِ مَنفّ نٍبُسَرَدَن نَشَ نَ مِشِ بِرِن شَنِن بَبِلْن مَنفّ شْن مَ رِبِ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بِلْن مَنفّ نَشَ عٍ قَشَ رِبِلَ، شَمَتَ بْشِ مَ. يُدَيَكَيٍ تٌنفٌشِ عٍ شَ بْشِ مَ نَ كِ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دٍكِيَ مَنفّيَ سْتْ عَ حّ مْشْحّن نُن كٍرٍن نَن مَ، عَ قَ حّ قُ نُن كٍرٍن مَنفّيَ رَبَ دَرِ سَلَمُ. عَ نفَ نُ قِندِشِ يٍرٍ مِ شَ دِ شَمُتَلِ نَشَن كٍلِ لِبِ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شَسَبِ نَن يَ نٍبُكَدَنسَرِ نَشَن شَنِن كٌنيِيَ كُي بَبِلْن بْشِ مَ؛عَ شَ مَنفّيَ حّ سٌلٌقٍرٍ ندٍ، يُدَيَكَ مِشِ وُلُ سَشَن مِشِ مْشْحّن نُن سَشَ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شَ مَنفّيَ حّ قُ نُن سٌلٌمَسَشَن ندٍ، دَرِ سَلَمُكَ مِشِ كّمّ سٌلٌمَسَشَن، مِشِ تٌنفٌ سَشَن نُن قِ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مَنفّيَ حّ مْشْحّن نُن سَشَن ندٍ، يُدَيَكَ مِشِ كّمّ سٌلٌقٍرٍ، مِشِ تٌنفٌ نَانِ نُن سُولِ.نَ بِرِن لَنشِ مِشِ وُلُ نَانِ، مِشِ كّمّ سٍننِ نَ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دَيَ مَنفّ يٍهٌيَكِنِ شَ سِفّ حّ تٌنفٌ سَشَن نُن سٌلٌقٍرٍ ندٍ رَ بَبِلْن بْشِ مَ، عَ كِكٍ قُ نُن قِرِن ندٍ، شِ مْشْحّن نُن سُولِ ندٍ رَ، عٍقِلِ مٍرٌدَكِ نَشَ قِندِ بَبِلْن مَنفّ رَ، عَ قَ يُدَيَ مَنفّ يٍهٌيَكِنِ رَ مِنِ فٍي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هِننّ عَ رَ، عَ عَ شَ كِبَنيِ رَدَنفِ مَنفّ فبّتّيٍ رَ، عَ تَن نُن نَشٍيٍ نُ عَ رَ بَبِلْن بْشِ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هٌيَكِنِ نَشَ عَ شَ فٍيلِمَنِ سٌسٍيٍ مَسَرَ، عَ نُ قَ عَ دّفٍ مَنفّ شَ تٍيبِلِ رَ تّمُي بِرِ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بَبِلْن مَنفّ نَشَ عَ حْشْ سَ عَ شَ قٍ شْن مَ عَ قَنيِ رَ، عَ نَشَ عَ كِ عَ شَ سِمَيَ بِرِن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دٍكِيَ نَشَ قٍ حَاشِ رَبَ عَ مَرِفِ عَلَتَلَ يَ شْرِ عَلْ يٍهٌيَكِمِ نُ بَرَ عَ رَبَ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رِ سَلَمُ نُن يُدَيَ نُ بَرَ قٍ شْرْشْي سْتْ عَلَتَلَ شَ شْنّ شَ قٍ رَ. عَ رَحْنيِ عَلَتَلَ نَشَ عَ فبِلٍن عٍ قْشْ رَ.نَ تّمُي سٍدٍكِيَ نَشَ مَنفّ نٍبُكَدَنسَرِ مَتَ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 شَ مَنفّيَ حّ سٌلٌمَنَانِ ندٍ، كِكٍ قُ، شِ قُ ندٍ رَ، بَبِلْن مَنفّ نٍبُكَدَنسَرِ نَشَ قَ عَ نُن عَ شَ سْورِ فَلِ رَ دَرِ سَلَمُ فٍرٍ شِلِ مَ. عٍ نَشَ يٌنكِن تَا رَبِلِنيِ رَ، عٍ سٍ ندٍ تِ عَلَكٌ عٍ شَ نْ تٍدٍ تّتّ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تَا نَشَ لُ سُشُي كُي هَن مَنفّ سٍدٍكِيَ شَ مَنفّيَ حّ قُ نُن كٍرٍن ندٍ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كٍ نَانِ ندٍ شِ سٌلٌمَنَانِ ندٍ رَ، كَامّ نُ بَرَ سّنبّ سْتْ تَا كُي، دٌنسٍ يٌ مُ نُ نَ حَمَ يِ رَ سْ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تَا تّتّ تٌ كَنَ، سْورِيٍ نَشَ عٍ فِ نَادّ رَ نَشَن نَ تّتّ قِرِنيِيٍ تَفِ، مَنفّ شَ مَلَبُدٍ قّ مَ، عٍ قَ سِفَ عَرَبَ قِيلِ مَ. كَلِدِكَيٍ نُ يٌنكِنشِ تَا رَبِلِنيِ.]]></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2026-08-15T14:00:01Z</dcterms:created>
  <dcterms:modified xsi:type="dcterms:W3CDTF">2026-08-15T14:00:01Z</dcterms:modified>
  <dc:title>Bible.com.au: عَننَبِ يٍرٍ مِ 52:1-34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