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presProps" Target="presProps.xml"/>
  <Relationship Id="rId71" Type="http://schemas.openxmlformats.org/officeDocument/2006/relationships/viewProps" Target="viewProps.xml"/>
  <Relationship Id="rId7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يٍرٍ مِ 51:1-6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نْ يَكْسِ عَ فبٍ مُ لُشِ عَ شَ بِرَ، عَ شُن شَ رَكَنَ.وٌ شَ عَ كُنقَ بَ،وٌ شَ كَتَ سٍرِ سْتْدٍ عَ بّ عَلَكٌ عَ شَ يَلَن.»عِسِرَيِلَكَيٍ شَ مَسٍن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ن بَرَ كَتَ بَبِلْن رَيَلَندٍ،كْنْ عَ مُ سْونّيَشِ.وٌن شَ عَ لُ نَا، وٌن شَ سِفَ وٌن شْنيِ،بَرِ مَ عَ شَ يُنُبِيٍ بَرَ فبٌ 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تَلَ بَرَ وٌن نَكِسِ تِنشِنيِ رَ.وٌن شَ وٌن مَرِفِ عَلَتَلَ شَ كَابَنَكٌي دّنتّفّ سِيٌ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تَنبّيٍ يَءِلَن، شَلِ سَسٍ رَقٍ.عَلَتَلَ بَرَ عَ نِيَ مٍدٍ مَنفّ بْحّ شَ تٍ،عَ شَ بَبِلْن حَشَنكَتَ عَ مَرِفِ بّ.عَلَتَلَ فبٍحْشْي نَن نَ كِ عَ شَ هْرْ مْبَنشِ شَ قٍ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شَ تْنشُمَ رَتٍ بَبِلْن شَ تّتّ شِلِ مَ،وٌ شَ سْورِيٍ شَ وُيَ، عٍ شَ عٍ يّتّ يَءِلَن فٍرٍ شِلِ مَ.عَلَتَلَ قَمَ نّ عَ سَفٌ رَبَدٍ،عَ عَ شَ نَتّ رَكَمَلِ بَبِلْنكَيٍ شِلِ مَ.»نَمِحْنمّ شَ مَسٍن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تَن بَبِلْنكَ نَاقُلِ كَنيِ نَشٍيٍ سَبَتِشِ شُرٍ دّ رَ،وٌ حْن وَشَتِ بَرَ عَ لِ.]]></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مَنفّ عَلَتَلَ بَرَ عَ كَلِ عَ يّتّ شِلِ رَ،«ﭑ قَمَ نّ سْورِيٍ رَ وٌ شِلِ مَ،عٍ وُيَ عَلْ تُفُمِ فَلِ، عٍ قَ سْنشْي بٍلٍبٍلٍ رَتٍ.»]]></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تَلَ دُنِحَ دَاشِ عَ سّنبّ نَن نَ،عَ شَرٍ سَ عَ شَ لْننِ رَ،عَ كٌورٍ عِتَلَ عَ شَ قٍ كٌلٌنيِ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نَ فَلَنيِ رَبُلَ، تُنّ يٍ كٍلِمَ نّ كٌورٍ مَ،نُشُي تٍ بْشِ شُن مَ.عَ سٍيَمَكْنيِ رَ مِنِمَ تُنّ،عَ قٌيٍ رَ مِنِ عَ كٍلِدٍ.]]></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دَ مَدِ قِندِشِ شَشِلِتَرٍ نَن نَ نَشَن مُ قَهَامُي سْتْ،شّيمَ شَبُي يَافِ سْتْمَ نّ عَ شَ كُيٍيٍ سَابُي رَ،نَشٍيٍ قِندِشِ كُيٍ وُلٍ حّنفِتَرٍيٍ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بَبِلْن رَحْنيِعَلَتَلَ شَ مَسٍن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سٍ قُقَقُ نَن نَ عٍ رَ، لْننِلَ يٌمَ نَشَن مَ.عٍ قَمَ نّ حْندٍ عٍ شَ كِيتِ وَشَتِ.]]></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ننَبِ يَشُبَ مَرِفِ تَن مُ نَ كِ شّ،بَرِ مَ دَالِ مَنفّ نَ عَ رَ نَشَن شِلِ عَلَتَلَ سّنبّمَ،نَشَن عَ شَ حَمَ دَا عَ يّتّ بّ.عَلَتَلَ شَ مَسٍنيِ عِسِرَيِلَ 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تَن قِندِشِ ﭑ مَ فٍرٍ سٌسٍ نَن نَ،ﭑ سِيٍ رَيٍنسٍنمَ نَشَن نَ،ﭑ مَنفّيَ شُن نَكَنَمَ نَشَن سَابُي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ﭑ سٌي نُن عَ رَفِمَ شَ قٍ دَنمَ نَشَن نَ،ﭑ سْورِ رَفِسٍ كَنَمَ نَشَن سَابُي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ﭑ شّمّ نُن فِنّ سْنتْمَ نَشَن نَ،ﭑ سّفّتَلَ نُن فِنّدِ مّدِ قَشَمَ نَشَن سَابُي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ﭑ شُرُ سٍيٍ نُن عَ دّ مَدٌنيِيٍ رَيٍنسٍنمَ نَشَن نَ،ﭑ شّ سَيٍ نُن عٍ شَ نِنفٍ رَيٍنسٍنمَ نَشَن سَابُي رَ،ﭑ مَنفّ نُن كُنتِفِيٍ رَيٍنسٍنمَ نَشَن 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ﭑ سَرٍ رَفبِلٍنمَ نّ بَبِلْن بْشِ نُن بَبِلْنكَيٍ مَ،عٍ شَ قٍ حَاشِيٍ شَ قٍ رَ عٍ نَشَن نَبَشِ سِيٌن نَ.عَلَتَلَ شَ مَسٍنيِ نَن نَ كِ.]]></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ﭑ تِشِ عِ كَنكٍ، عِ تَن مَنفّيَ شُنفبٍ نَشَن دُنِحَ شُن نَكَنَ.عَلَتَلَ شَ مَسٍنيِ نَن نَ كِ.ﭑ نَ ﭑ شْنيّ عِتَلَمَ نّ عِ شِلِ مَ،ﭑ عِ رَدِن تٍنتٍنيِ رَ،ﭑ عِ قِندِ فٍيَ رَ نَشَن كُي عِفٍلِ.]]></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تِدٍ يٌ مُ لُمَ عِ مَ سْنْن، سٍسٍ مُ تِمَ عِ شْنيِ.عِ مُ قِندِ مَ عَ رَ عَبَدَن.عَلَتَلَ شَ مَسٍنيِ نَن نَ كِ.»]]></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وٌ شَ تْنشُمَ رَتٍ دُنِحَ مَ.وٌ شَ فٍرٍ سَرَ شُي رَ مِنِ سِيٍ تَفِ.وٌ شَ كٍلِ، فٍرٍ شَ تِ بَبِلْن شِلِ مَ.مَنفّيَ بِرِن شَ قَ كٍلِقٍ عَرَرَتِ، مِنِ، نُن عَسِكٍنَسِ.سْورِ مَنفّ شَ سُفَندِ وٌ يَ مَ،وٌ شَ سٌي شَ وُيَ عَلْ تُفُمِ فَلِ.]]></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بَرَ عَ مَسٍن،«ﭑ تُرُننَادّ شّيمَ نّ بَبِلْن شِلِ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سِيٍ شَ قَ فٍرٍ شِلِ مَ،مٍدٍ شَ مَنفّيٍ نُن عَ شَ كُنتِفِيٍ،عَ نُن عٍ يَمَرِ مَ حَمَنّ نَشٍيٍ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بَبِلْن بْشِ سّرّنمَ نّ تْورّ كُي،بَرِ مَ عَلَتَلَ شَ نَتّيٍ مُ كَنَمَ.نَ بْشِ قَمَ نّ شُن نَكَنَدٍ،مِشِ يٌ مُ سَبَتِمَ مّننِ سْنْ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بَبِلْن شَ سْورِيٍ مُ فٍرٍ تِمَ سْنْن،عٍ لُمَ عٍ شَ يِرٍ كَنتَشِيٍ نَن كُي تُن.عٍ سّنبّ بَرَ حْن، عٍ قَ لُشِ نّ عَلْ فِنّيٍ.عٍ شَ بَنشِيٍ بِرِن فَنشِ، عٍ شَ تّتّ نَادّ كَنَشِ.]]></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شّيرَيٍ لُ رَ نّ قَ رَ مَنفّ شْنيِ،عٍ عَ قَلَ عَ بّ عَ يَشُييٍ بَرَ دّننَشّ سُشُ.]]></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بَرَ شُرٍ عِفِرِدٍيٍ سُشُ،عٍ بَرَ تّ سٌ شّيٍ رَ،بَبِلْن سْورِيٍ بَرَ لُ فَاشُي كُي.]]></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ﭑ تَن عِسِرَيِلَ مَرِفِ عَلَتَلَ شَ مَسٍنيِ نَن يَ،بَبِلْن تَا لُشِ نّ عَلْ لٌنيِ سَنسِ شْرِ بٌرٌنمَ دّننَشّ.عَ شَ شّ شَبَ تّمُي نَ قَقٍ.»عِسِرَيِلَكَيٍ شَ مَسٍنيِ]]></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بَبِلْن مَنفّ نٍبُكَدَنسَرِ بَرَ وٌن تْورْ،عَ بَرَ وٌن شَشِلِ عِقُ،عَ بَرَ وٌن لُ عَلْ بّكِ عِفٍلِ.عَ لُشِ نّ عَلْ سُبٍ مَفَاشُشِ نَشَن بَرَ وٌن دٌن،نَشَن لُفَ وٌن نَ، عَ وٌن بْشُن.]]></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 قٍ حَاشِ نَشَن نَبَشِ وٌن تَن سِيٌنكَيٍ رَ،نَ شَ فبِلٍن بَبِلْن مَ.عَ نِي نَشٍيٍ بَشِ دَرِ سَلَمُ،نَ سَرٍ شَ فبِلٍن بَبِلْنكَيٍ مَ.»عَلَتَلَ شَ مَسٍنيِ]]></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نَ كُي عَلَتَلَ نَشّ،«وٌ شَ عَ مَتٌ، ﭑ قَمَ نّ وٌ شُن مَقَلَدٍ،ﭑ قَ وٌ فبٍ حْشْدٍ.ﭑ بَبِلْن بَا شْرِ مَ نّ، ﭑ عَ شَ دُلٌنيِيٍ شَرَ مَ نّ.]]></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بَبِلْن قِندِ مَ نّ يِرٍ كَنَشِ رَ وُلَءِ بَرٍيٍ لُمَ دّننَشّ.مِشِيٍ مُ تِنمَ لُدٍ نَ يِرٍ مَفَاشُ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تُرُننَادّ نَشَن قِندِشِ عَ يَشُييٍ رَ.عٍ قَمَ نّ عَ رَيٍنسٍندٍ قٌيٍ كُي،عٍ عَ هَرِفٍ بِرِن بَ عَ يِ رَ،عٍ تِ عَ كَنكٍ عَ يِرٍ بِرِن.]]></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 شَ حَمَ شَاحّشِ عَلْ يّتّيٍ،عٍ عٍ شُي رَ مِنِمَ عَلْ يّتّ يْرّ،]]></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كْنْ عٍ نَ كٍلِ، ﭑ عٍ قِندِ مَ سِيسِلَيٍ نَن نَ،نَشٍيٍ يٍلٍمَ هَن، كْنْ عٍ نَ شِ، عٍ مُ شُنُمَ سْنْن.عَلَتَلَ شَ مَسٍنيِ نَن نَ كِ.»]]></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ﭑ عٍ رَفٌرٌ مَ نّ عَلْ يّشّي نَشٍيٍ كْن نَشَبَمَ،عَلْ يّشّي نُن سِ كٌنتٌنيِيٍ.]]></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بَبِلْن شُنفبٍ، دُنِحَ بِرِن نَشَن مَتْشْمَ،نَ بِرَشِ دِ؟مُنسٍ عَ نِيَشِ عَ شَ قِندِ فبَلٌي رَ سِيٍ تَفِ؟]]></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بَا قَمَ نّ عَ مَكٌتٌدٍ، مْرْنيِيٍ دِن عَ رَ.]]></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عَ شَ تَايٍ بّحِنمَ نّ، عٍ قِندِ فبٍنفبٍرٍنيِ رَ،مِشِ مُ سَبَتِمَ دّننَشّ.هَلِ بِيَاسِلَيٍ مُ لُمَ نَا.]]></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ﭑ عٍ شَ كُيٍ بٍلِ حَشَنكَتَمَ نّ،ﭑ قَ عَ نِيَ عَ شَ مِشِيٍ بّحِن عَ نَشٍيٍ سْتْ.مِشِيٍ مُ كٍلِمَ حَمَنّيٍ مَ قَقٍ عَ بَتُدٍ سْنْن.بَبِلْن شَ تّتّ بِرَ مَ نّ كٍرٍنيِ رَ.»]]></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ﭑ مَ حَمَ، وٌ شَ كٍلِ نَا.وٌ شَ وٌ فِ، بَرِ مَ عَلَتَلَ شَ شْنّ بُلَمَ مّننِ نّ.]]></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لِمَنِيَ نَشَ بَ وٌ يِ رَ،وٌ نَشَ فَاشُ وْيّنيِ رَ نَشٍيٍ قَمَ مّدٍ نَا.وْيّنيِ لُمَ قَلَ رَ نّ سّنبّمَيٍ شَ قٍ رَ نُن فٍرٍ شَ قٍ رَ.]]></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وَشَتِ قَمَ عَ لِدٍ ﭑ بَبِلْن شَ كُيٍيٍ حَشَنكَتَمَ تّمُي نَشّ.عَ شَ بْشِ بِرِن لُمَ يَافِ كُي نَ تّمُي نّ،عَ شَ مِشِيٍ قَ سْنتْدٍ.]]></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شَلِ وٌلِ شَ عَ كَنكٍ مَكَنتَسٍ تٌنفٌ.عَ نَشَ كِنِكِنِ بَبِلْن سّفّتَلَيٍ مَ، عَ شَ عٍ سْنتْ.]]></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نَ كُي كٌورٍ نُن بْشِ قَمَ نّ حّلّشِندٍ عَ شَ بِرّ شَ قٍ رَ،عَ يَشُييٍ سَفٌ مَ، يَشُي نَشٍيٍ كٍلِشِ كْولَ مَ.عَلَتَلَ شَ مَسٍنيِ نَن نَ كِ.»نَمِحْنمّ شَ مَسٍنيِ]]></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بَبِلْن شَ بِرَ عِسِرَيِلَكَ مِشِ قَشَشِيٍ شَ قٍ رَ،عَلْ مِشِ فبٍفبٍ قَشَشِ دُنِحَ مَ كِ نَشّ بَبِلْن بّلّشّ قْشِ رَ.]]></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وٌ تَن نَشٍيٍ بَرَ وٌ يّتّ رَتَنفَ سَنتِدّفّمَ مَ،وٌ نَشَ دُفُندِ، وٌ شَ سِفَ.هَلِ وٌ نَ يِرٍ مَكُيٍ،وٌ شَ رَتُ عَلَتَلَ مَ، وٌ حْشْ شَ سَ دَرِ سَلَمُ شْن.»عِسِرَيِلَ شَ مَسٍنيِ]]></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وٌن بَرَ يَافِ سْتْ، وٌن بَرَ كٌنبِ،وٌن مُ نْمَ وٌن شُن نَكٍلِدٍ سْنْن،بَرِ مَ سِ فبّتّيٍ بَرَ سٌ يِرٍ سّنِيّنشِيٍ كُي عَلَتَلَ شَ هْرْ مْبَنشِ يِرٍ.»عَلَتَلَ شَ مَسٍنيِ]]></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عَلَتَلَ شَ مَسٍنيِ نَن يَ،«ﭑ نَ فّ بَبِلْن شَ كُيٍيٍ حَشَنكَتَدٍ،عَ شَ حَمَ لُمَ وَ رَ نّ بْشِ بِرِن مَ.]]></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هَلِ بَبِلْن شَ قٍ قَمَ سْونّيَدٍ نُ،عَ شَ شُننَكٍلِ سْتْ،ﭑ قَمَ نّ عَ نِيَدٍ عَ شَ قٍ بِرِن شَ كَنَ.عَلَتَلَ شَ مَسٍنيِ نَن نَ كِ.»]]></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شُي شْرْشْي مِنِمَ بَبِلْن بْشِ مَ عَ شَ كَنَرِ نَن شَ قٍ رَ.]]></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عَلَتَلَ قَمَ نّ بَبِلْن شُن نَكَنَدٍ،عَ عٍ شَ سْنشْي دَن.عٍ يَشُييٍ دِنمَ نّ عٍ رَ عَلْ بَا مْرْنيِيٍ،عٍ شُي شَاحّ عَ حَاشِ رَ.]]></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كَنَرِتِيٍ بِرَ مَ نّ بَبِلْنكَيٍ قْشْ رَ،عٍ عٍ شَ سْورِيٍ سُشُ، عٍ عٍ شَ شَلِيٍ عِفِرَ،بَرِ مَ عَلَتَلَ فبٍحْشْي تِمَ نّ،عَ عٍ سَرٍ بِرِن نَفبِلٍن عٍ مَ.]]></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ﭑ عٍ شَ مَنفّيٍ، كُنتِفِيٍ، لْننِلَيٍ نُن سْورِيٍ قِندِ مَ سِيسِلَيٍ نَن نَ،نَشٍيٍ لُمَ شِ رَ عَبَدَن، عٍ مُ شُنُمَ قٍقٍ مَ.مَنفّ شَ مَسٍنيِ نَن نَ كِ،نَشَن شِلِ عَلَتَلَ سّنبّ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لِدِكَ قَشَشِيٍ تٌمَ نّ عٍ شَ بْشِ مَ يِرٍ بِرِن،عٍ رَبِرَشِ كِرَيٍ مَ، عٍ سْشْشِ عَ حَاشِ رَ.»]]></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عَلَتَلَ شَ مَسٍنيِ نَن يَ،بَبِلْن شَ تّتّ شُنفبٍ بِرَ مَ نّ،عَ شَ نَادّ عِتٍشِيٍ فَن،عَ شَ حَمَ عَ يّتّ رَتَفَن قٍ قُقَقُ مَ،عَ وَلِ نَشَن نَبَشِ، نَ بِرِن فَن تّ رَ.»]]></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عَننَبِ يٍرٍ مِ تٌ يُدَيَ مَنفّ سٍدٍكِيَ مَتِ بَبِلْن عَ شَ مَنفّيَ حّ نَانِ ندٍ رَ، عَ نَشَ يِ مَسٍنيِ سٌ نٍرِيَ شَ دِ سٍرَيَ يِ رَ، نَشَن قِندِشِ مَشَسٍيَ شَ مَمَدِ رَ.]]></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عَ نُ بَرَ بَبِلْن شَ فبَلٌي شَ قٍ بِرِن سّبّ كّيدِ ندٍ مَ، عَ نُ لَنمَ عٍ شَ نَشٍيٍ سْتْ.]]></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عَ نَشَ عَ قَلَ سٍرَيَ بّ، «عِ نَ بَبِلْن بْشِ لِ، عِ شَ يِ مَسٍنيِ بِرِن شَرَن عِ شُي عِتٍشِ رَ.]]></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نَ تّمُي، عِ شَ عَ قَلَ، ‹عَلَتَلَ، عِ بَرَ عَ مَسٍن عَ يِ يِرٍ بِرِن قَمَ نّ كَنَدٍ، مِشِيٍ نُن شُرُ سٍ مُ تٌمَ بٍ سْنْن، يِ بْشِ قَ قِندِ فبٍنفبٍرٍنيِ رَ.›]]></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عِ نَ فّ يِ سّبّلِ شَرَندٍ، عِ شَ عَ شِرِ فّمّ ندٍ رَ، عِ قَ نَ فّمّ وٌلِ عٍقِرَتِ شُرٍ شْورَ.]]></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نَ تّمُي عِ شَ عَ قَلَ، ‹بَبِلْن قَن دُلَمَ نَ كِ نّ، عَ مُ تٍمَ سْنْن فبَلٌي شَ قٍ رَ عَلَتَلَ نَشَن نَفِرِشِ عَ مَ. عَ شَ حَمَ شُن مُ رَكٍلِمَ سْنْن.›»عَننَبِ يٍرٍ مِ شَ مَسٍنيِ دَنشِ بٍ نّ.]]></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نفّ عَلَتَلَ مُ عِسِرَيِلَ نُن يُدَيَ رَبٌلٌمَ،هَلِ عٍ شَ يُنُبِيٍ تٌ بَرَ فبٌ عٍ مَ عٍ شْنيِ عِسِرَيِلَ سّنِيّنتْي يَ شْ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شَ كٍلِ بَبِلْن بْشِ مَ.كَنكَن شَ عَ يّتّ رَكِسِ،بَرِ مَ عَلَتَلَ قَمَ نّ عَ فبٍ حْشْدٍ،عَ عٍ سَرٍ رَفبِلٍن عٍ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سِنفٍ، عَلَتَلَ نَن نُ قِندِشِ سَابُي رَ بَبِلْن بّ،دُنِحَ بِرِن شَ حَشَنكَتَ، عٍ شَ مَدَشُ عَلْ سِيسِلَيٍ.]]></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2026-08-15T14:00:13Z</dcterms:created>
  <dcterms:modified xsi:type="dcterms:W3CDTF">2026-08-15T14:00:13Z</dcterms:modified>
  <dc:title>Bible.com.au: عَننَبِ يٍرٍ مِ 51:1-64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