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presProps" Target="presProps.xml"/>
  <Relationship Id="rId53" Type="http://schemas.openxmlformats.org/officeDocument/2006/relationships/viewProps" Target="viewProps.xml"/>
  <Relationship Id="rId5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91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يٍرٍ مِ 50:1-4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مَسٍنيِ بَبِلْن بّ]]></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لَتَلَ شَ مَسٍنيِ عَ نَشَن قِشِ عَننَبِ يٍرٍ مِ مَ بَبِلْنكَيٍ شَ قٍ رَ،نَشٍيٍ نَ كَلِدِ بْشِ مَ.]]></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وٌ شَ عَ قَلَ سِ بِرِن بّ، وٌ شَ عٍ رَكٌلٌن عَ رَ،وٌ شَ تْنشُمَ تِ نَ شَ قٍ رَ، وٌ نَشَ عَ نْشُن.وٌ شَ عَ قَلَ، ‹بَبِلْن بَرَ سُشُ،عَ شَ عَلَ كُيٍ بٍلِ نُن مٍرٌدَكِ بَرَ يَافِ، عٍ بَرَ فَاشُ،]]></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بَرِ مَ سِ ندٍ كٍلِقٍ كْولَ مَ، نَ تٍقٍ عٍ شِلِ مَ.سِ نَن عَ رَ نَشَن قِندِشِ فبَلٌي رَبَ رَ،مِشِ يٌ، سُبٍ يٌ، سٍسٍ مُ لُشِ سْنْن، عٍ بِرِن بَرَ عٍ فِ.›»]]></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لَتَلَ شَ مَسٍنيِ نَن يَ؛«نَ وَشَتِ عِسِرَيِلَكَيٍ نُن يُدَيَكَيٍ فبِلٍنمَ نّ.عٍ قَمَ نّ وَ رَ، عٍ عٍ مَرِفِ عَلَتَلَ قٍن.]]></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 مَشْرِنيِ تِمَ نّ سِيٌن شَ قٍ رَ،عٍ عٍ شُنتِ نَا رَ.‹وٌن شّي، وٌن شَ سَاتّ شِرِ وٌن نُن عَلَتَلَ تَفِ،سَاتّ نَشَن مُ نّيمُمَ وٌن نَ سْنْن.›]]></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ﭑ مَ حَمَ نُ لُشِ نّ عَلْ شُرُ سٍ لْيشِيٍ.عٍ كَنتَمَيٍ بَرَ عٍ رَلْي فٍيَيٍ قَرِ.عٍ نُ تٍ، عٍ نُ فٌرٌ، عٍ مُ عَ كٌلٌن عٍ نَ دّدّ.]]></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نَشٍيٍ نَ عٍ تٌ، عٍ عٍ تْورْ.عٍ يَشُييٍ بَرَ عَ قَلَ، ‹مُشُ قْشِ مُ عَ رَ.عٍ يِ سْتْشِ نّ بَرِ مَ عٍ بَرَ يُنُبِ رَبَ عَلَتَلَ رَ،نَشَن نُ بَرَ تِنشِنيِ مَسٍن عٍ بّ،عٍ بَبَيٍ شَشِلِ نُ تِشِ نَشَن نَ.›»عَلَتَلَ شَ مَسٍنيِ عِسِرَيِلَكَيٍ بّ]]></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وٌ وٌ فِ، وٌ شَ مِنِ بَبِلْن،وٌ مِنِ كَلِدِ بْشِ رَ.وٌ شَ لُ عَلْ سِكْتّ نَشَن تِشِ شُرُ سٍيٍ يَ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ﭑ تَن يَتِ سِيٍ رَكٍلِمَ نّ بَبِلْن شِلِ مَ، كٍلِقٍ كْولَ مَ.عٍ قَمَ نّ فٍرٍ شْرْشْي تِدٍ عٍ بّ.عٍ شَ تَنبّيٍ سّنبّ فبٌ، عٍ شَ فٍرٍ سْونّيَمَ نّ.]]></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كَلِدِ بْشِ قَمَ نّ كَنَدٍ،عٍ يَشُييٍ قَ عٍ وَشْنسٍ تٌنفٌدٍ.عَلَتَلَ شَ مَسٍنيِ نَن نَ كِ.»عَلَتَلَ شَ مَسٍنيِ بَبِلْن بّ]]></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يٌ، وٌ شَ سّيوَ، وٌ شَ حّلّشِن،وٌ تَن نَشٍيٍ بَرَ ﭑ كّ شُن نَكَنَ.عِيٌ، وٌ شَ تُفَن عَلْ نِنفٍيٍ،وٌ شَ وٌ شُي رَ مِنِ عَلْ سٌييٍ.]]></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وٌ نفَ بَرَ يَافِ،نَشَن وٌ بَرِشِ عَ بَرَ لُ يَافِ كُي.عَ بَرَ قِندِ سِ دْنشْي رَ،عَ شَ بْشِ بَرَ قِندِ فبٍنفبٍرٍنيِ رَ، يِرٍ مَشَرَشِ 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لَتَلَ بَرَ شْنْ عَ مَ، عَ شَ بْشِ مُ رَ سَبَتِمَ سْنْن.عَ بَرَ قِندِ فبَلٌي يِرٍ رَ.مِشِ نَشَن نّ دَنفِمَ نَا، نَ كَنيِ دّ عِشَرَ مَ نّ،عٍ كَابَ نَ فبَلٌي مَ.»عَلَتَلَ شَ مَسٍنيِ بَبِلْن يَشُييٍ بّ]]></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وٌ شَ تِ بَبِلْن يَ رَ فٍرٍ كِ مَ.شَلِ كَنيِيٍ، وٌ شَ تَنبّيٍ وٌلِ عٍ مَ.وٌ شَ فٍرٍ تِ سّنبّ رَ،بَرِ مَ عَ بَرَ يُنُبِ رَبَ عَلَتَلَ 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وٌ شَ سْنشْي رَتٍ عَ مَ.عَ وَ مَ عَ يّتّ نَن قِقٍ وٌ مَ، عَ شَ بَنشِيٍ بَرَ كَنَ،عَ شَ تّتّ بَرَ بِرَ عَلَتَلَ فبٍحْشْي سَابُي رَ.وٌ قَن شَ وٌ فبٍحْشْ.وٌ شَ عَ رَبَ عَ رَ عَلْ عَ عَ رَبَشِ وٌ رَ كِ نَشّ.]]></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وٌ شَ شّي سَيٍ نُن شّي شَبَمَيٍ قَشَ بَبِلْن.سَنتِدّفّمَ شَ عَ نِيَ عٍ بِرِن شَ عٍ فِ عٍ شْنيِ مَ.]]></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سِرَيِلَ لُشِ نّ عَلْ شُرُ سٍ لْيشِ، يّتّ بَرَ نَشٍيٍ كٍرِ.عَسِرِ مَنفّ نَن سِنفٍ عَ تْورْ،بَبِلْن مَنفّ قَن قَ عَ هَلَكِ عَ دْنشْي رَ.»]]></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نَ نَن عَ رَ عِسِرَيِلَ مَرِفِ عَلَتَلَ عَ مَسٍنشِ،«ﭑ بَبِلْن مَنفّ نُن عَ شَ حَمَ حَشَنكَتَمَ نّعَلْ ﭑ عَ رَبَشِ عَسِرِيَ مَنفّ رَ كِ نَشّ.]]></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ﭑ عِسِرَيِلَ رَفبِلٍنمَ نّ عَ شْنيِ،عَ شَ فْورّ مَن شَ لُ كَرٍ مٍلٍ نُن بَسَن،عَ شَ وَ سَ قٍ قَنيِ رَ عٍقِرَ مِ نُن فَلَدِ فٍيَيٍ قَرِ.]]></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لَتَلَ شَ مَسٍنيِ نَن يَ؛نَ وَشَتِ ﭑ دِحّمَ نّ عِسِرَيِلَ شَ يُنُبِيٍ مَ،ﭑ دِحّ يُدَيَ شَ يُنُبِيٍ قَن مَ،بَرِ مَ ﭑ بَرَ مِشِ دْنشْي شَ يُنُبِيٍ شَقَرِ.»عَلَتَلَ شَ مَسٍنيِ بَبِلْن يَشُييٍ بّ]]></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وٌ تٍ مٍرَتَيِمِ بْشِ مَ ثٍكٌدِكَيٍ شِلِ مَ.وٌ شَ عٍ رَتْن، وٌ شَ ﭑ مَ يَامَرِ بِرِن نَكَمَلِ.]]></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فٍرٍ سْنشْي نَ عٍ شَ بْشِ مَ، فبَلٌي نَ عَ رَ.]]></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بَبِلْن سّنبّمَ بَرَ كَنَ،نَشَن نُ لُشِ عَلْ دّرّ مَ دُنِحَ بِرِن كُي.يَكْسِ عَ بَرَ قِندِ فبَلٌي يِرٍ رَ.]]></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ﭑ بَرَ بَبِلْن سُشُ فَنتَنيِ رَ عَ مُ نَشَن تٌشِ.ﭑ بَرَ عِ تٌ، ﭑ بَرَ عِ مَسْتْ بَرِ مَ عَلَ مَتَندِ نَن نُ عِ رَ.]]></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عَلَتَلَ نَن فٍرٍ سٌشِ بَبِلْن عَ شَ شْنّ كُي.مَنفّ عَلَتَلَ نَ وَلِقٍ كَلِدِ بْشِ مَ.]]></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دُنِحَ بِرِن شَ قَ بَبِلْن،وٌ شَ عٍ شَ بَنشِيٍ رَبِ عٍ سَنسِ بٌفِيٍ رَفَتَمَ دّننَشّ.نَ بِرِن شَ رَتْن، سٍسٍ نَشَ لُ.]]></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وٌ شَ عٍ شَ تُورَيٍ بِرِن كْن نَشَبَ شُرُ سٍ كْن نَشَبَمَ دّننَشّ.حَشَنكَتّ نَ عٍ بّ، عٍ شَ كِيتِ وَشَتِ بَرَ عَ لِ.]]></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مِشِ نَشٍيٍ كٍلِشِ بَبِلْن كٌنيِيَ كُي،عٍ نَ مَسٍنيِ تِقٍ سِيٌن،‹مُشُ مَرِفِ عَلَتَلَ بَرَ عَ فبٍحْشْ،عَ بَرَ عَ شَ هْرْ مْلِنفِرَ فبٍحْشْ.›]]></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شَلِ كَنيِيٍ شَ قَ بَبِلْن شِلِ مَ،نَشٍيٍ قَتَ تَنبّ وٌلِدٍ.وٌ شَ بَبِلْن نَبِلِن، مِشِ يٌ نَشَ مِنِ.وٌ شَ عَ شَ كّوَلِ سَرٍ رَفبِلٍن عَ مَ،وٌ شَ عَ رَبَ عَ رَ عَلْ عَ رَبَشِ مِشِ فبّتّ رَ كِ نَشّ.عَ بَرَ عَ يّتّ عِفبٌ عَلَتَلَ مَ، عِسِرَيِلَ سّنِيّنتْي.]]></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نَ نَن عَ رَ عَ شَ قٌنِكٍيٍ قَمَ بِرَدٍ تَا كُي،عَ شَ سْورِيٍ دُندُ نَ تّمُي.عَلَتَلَ شَ مَسٍنيِ نَن نَ كِ.»عَلَتَلَ شَ مَسٍنيِ بَبِلْن بّ]]></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عِ تَن يّتّ عِفبٌي،ﭑ شَ عِ حَشَنكَتَ.عِ شَ كِيتِ لْشْي بَرَ عَ لِ.عَلَتَلَ شَ مَسٍنيِ نَن نَ كِ.»عَلَتَلَ شَ مَسٍنيِ]]></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نَ يّتّ عِفبٌي بِرَ مَ نّ، مِشِ يٌ مُ عَ رَكٍلِمَ.ﭑ عَ شَ تَايٍ فَنمَ نّ، ﭑ عَ رَبِلِنيِ بِرِن كَنَ.]]></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مَنفّ عَلَتَلَ بَرَ عَ مَسٍن،عِسِرَيِلَكَيٍ نُن يُدَيَكَيٍ نَ حَشَنكَتّ كُي.مِشِ نَشٍيٍ عٍ رَ سٌشِ كٌنيِيَ كُي عٍ تٌندِ مَ نّ عٍ رَبّحِندٍ.]]></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كْنْ عٍ شُنسَرَ مَ سّنبّ فبٌ، عَ شِلِ مَنفّ عَلَتَلَ.عَ عٍ شُن مَقَلَمَ نّ عَلَكٌ عٍ شَ بْحّسَ سْتْ،بَبِلْنكَيٍ شُن شَ رَكَنَ.]]></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سَنتِدّفّمَ شَ كَلِدِكَيٍ قَشَ،عَ شَ بَبِلْنكَيٍ، عٍ شَ كُنتِفِيٍ، نُن عٍ شَ كَرَ مْشْي سْنتْ.]]></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سَنتِدّفّمَ شَ عٍ شَ نَمِحْنمّ وُلٍ قَلّيٍ قَشَ.شَشِلِتَرٍيٍ نَن عٍ رَ.سَنتِدّفّمَ شَ عٍ شَ سْورِيٍ قَشَ.عٍ شَ لُ فَاشُي كُي.]]></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سَنتِدّفّمَ شَ عٍ شَ سٌييٍ قَشَ،عَ شَ عٍ شَ سْورِ رَفِسٍيٍ كَنَ.سَنتِدّفّمَ شَ عٍ شَ سْورِ سَرَشِيٍ قَشَ.عٍ شَ لُ عَلْ فِنّيٍ.سَنتِدّفّمَ شَ عٍ شَ نَاقُلِ كَنَ، عٍ شَ شَنِن.]]></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عٍ شَ شُرٍيٍ شَ شْرِ.كُيٍ بْشِ نَ عَ رَ.كُيٍيٍ نَن مِشِ مَدَشُمَ.]]></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نَ نَن عَ رَ وُلَءِ سُبٍيٍ لُمَ نَا،وُلَءِ بَرٍيٍ، بَرَتّيٍ، نُن شْنِ حَاشِيٍ.مِشِ يٌ مُ سَبَتِمَ نَا سْنْن.]]></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عَ لُمَ نّ عَلْ سٌدٌ مَ نُن فٌمٌرَ عَلَ نَشَن كَنَ.مِشِ مُ تٌمَ نَا، عَدَ مَدِ يٌ مُ سَبَتِمَ نَا.عَلَتَلَ شَ مَسٍنيِ نَن نَ كِ.»]]></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حَمَ نَ قَقٍ كٍلِقٍ كْولَ مَ.سِ سّنبّمَ نَ عَ رَ، نَشَن شَ مَنفّيٍ نَ دُنِحَ يِرٍ بِرِن.]]></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شَلِ نُن تَنبّ نَ عٍ يِ رَ.عٍ حَاشُ، عٍ مُ كِنِكِنِ كٌلٌن.عٍ شُي فبٌ عَلْ مْرْنيِ شُي.عٍ حّرّ مَ سٌي نَن قَرِ، عٍ قَتَ فٍرٍ رَ.عٍ نَ قَقٍ بَبِلْن نَن قْشْ رَ.]]></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بَبِلْن مَنفّ تٌ نَ مّ،عَ سّنبّ نَشَ كَنَ، عَ بْحّ نَشَ فَاشُ،عَلْ فِنّ نَشَن نَ دِ بَرِقٍ.]]></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ﭑ لُمَ نّ عَلْ يّتّ نَشَن كٍلِمَ يُرُدّن شُرٍ قّ مَ،عَ سِفَ سُبٍ قٍندٍ يِرٍ فبّتّ.ﭑ بَبِلْن كٍرِ مَ نّ عَ شْنيِ، ﭑ قَ مَنفّ سُفَندِشِ تِ عَ شُن.ندٍ مَنِيَ ﭑ نَ؟ ندٍ ﭑ نَسِمَ؟ندٍ نْمَ ﭑ نَتٌندِدٍ؟]]></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نَ كُي وٌ شَ وٌ تُلِ مَتِ عَلَتَلَ شَ نَتّ رَ،عَ نَشَن تٌنفٌشِ بَبِلْن شِلِ مَ،عَ نَشَن حَنِفٍشِ كَلِدِ شَ بْشِ شَ قٍ رَ.عَ عٍ شَنِنمَ نّ عَلْ شُرُ سٍيٍ، عَ قَ عٍ شْنيِ كَنَ.]]></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دُنِحَ نَ عَ كٌلٌن عَ بَبِلْن بَرَ سُشُ،عٍ سّرّنمَ نّ، عٍ قَ لُ فَاشُي كُي.»]]></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
  <a:themeElements>
    <a:clrScheme name="Theme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2026-10-19T11:00:45Z</dcterms:created>
  <dcterms:modified xsi:type="dcterms:W3CDTF">2026-10-19T11:00:45Z</dcterms:modified>
  <dc:title>Bible.com.au: عَننَبِ يٍرٍ مِ 50:1-46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