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1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يٍرٍ مِ 5: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 مَنِيَشِ سٌي شّمّمَيٍ نَن نَ،كَنكَن قَ بِرَ عَ دْشْبٌورٍ شَ فِنّ قْشْ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لَتَلَ شَ مَسٍنيِ نَن يَ؛عَ مُ لَنمَ ﭑ شَ يِ مِشِ مْولِ حَشَنكَتَ؟عَ مُ لَنمَ ﭑ شَ ﭑ فبٍحْشْ يِ سِ مْولِ مَ؟]]></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وٌ تٍ عٍ شَ تّتّيٍ قَرِ، وٌ شَ عٍ رَبِرَ،كْنْ وٌ نَشَ حَمَ بِرِن شُن نَكَنَ.وٌ شَ عٍ تْورْ،بَرِ مَ عٍ مُ تِنشِ بِرَدٍ عَلَتَلَ قْشْ 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لَتَلَ شَ مَسٍنيِ نَن يَ؛عِسِرَيِلَ نُن يُدَيَ بِرِن بَرَ ﭑ يَنقَ.]]></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بَرَ عَلَتَلَ رَبٌلٌ،عٍ قَ عَ قَلَ، ‹عَلَ مُ نَ.وٌن مُ قَمَ فبَلٌي سْتْدٍ سَنتِدّفّمَ نُن كَامّ 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شَ نَمِحْنمّ مُ ﭑ شُي شَ مَسٍنمَ.عٍ قٍ حَاشِ نَشَن مَسٍنمَ،نَ شَ فبِلٍن عٍ مَ.»]]></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نَ نَن عَ رَ مَنفّ عَلَتَلَ بَرَ عَ مَسٍن،«وٌ تٌ نَ مْولِ قَلَ،ﭑ بَرَ ﭑ مَ مَسٍنيِ لُ عِ دّ كُي.ﭑ مَ مَسٍنيِ لُشِ نّ عَلْ تّنَشَن قَمَ يِ حَمَ فَندٍ عَلْ تّ يٍفٍ فَنمَ كِ نَشّ.»]]></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لَتَلَ شَ مَسٍنيِ نَن يَ؛«ﭑ شَ عَ قَلَ وٌ بّ عِسِرَيِلَ،ﭑ قَمَ نّ حَمَ ندٍ رَ وٌ شِلِ مَ.حَمَ سّنبّمَ نَن عَ رَ نَشَن كٍلِمَ يِرٍ مَكُيٍ،نَشَن بَرَ بُ دُنِحَ،عِ مُ نَشَن شُي كٌلٌن،عِ مُ نْمَ نَشَن قَهَامُدٍ.]]></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 شَ تَنبّ حَاشُ، عٍ مِشِ قَشَمَ نّ.فٍرٍ سٌي فبَنفبَلَنشِ نَن عٍ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وٌ شَ بَلٌي دٌنمَ نّ،عٍ وٌ شَ دِ بِرِن تٌنفٌمَ نّ،عٍ وٌ شَ شُرُ سٍ بِرِن مُحَمَ نّ،عٍ وٌ شَ سَنسِ سِشِ بِرِن كَنَمَ نّ،عٍ وٌ شَ تَا مَكَنتَشِيٍ رَبِرَ مَ نّ عٍ شَ سَنتِدّفّمَ رَ،وٌ نُ لَشِ تَا نَشٍيٍ 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لَ شَ فبٍحْشْيعَننَبِ يٍرٍ مِ شَ مَسٍنيِ دَرِ سَلَمُكَيٍ بّ]]></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لَتَلَ شَ مَسٍنيِ نَن يَ؛«كْنْ ﭑ مُ وٌ بِرِن سْنتْمَ.]]></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شَ عَ سَ لِ وٌ عَ قَلَ،‹مُنقٍ رَ مُشُ مَرِفِ عَلَ بَرَ يِ قٍ مْولِ رَبَ مُشُ رَ؟›عَلَ وٌ يَابِمَ نّ،‹وٌ تٌ ﭑ نَبٌلٌ عَلَكٌ وٌ شَ كُيٍيٍ بَتُ وٌ شْنيِ،نَشٍيٍ كٍلِشِ حَمَنّ فبّتّ مَ،وٌ تَن قِندِ مَ نَ حَمَنّ شَ كٌنيِيٍ نَن نَ عٍ تَن شْنيِ.›]]></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وٌ شَ يِ مَسٍن يَشُبَ شَ دِيٍ بّ،وٌ شَ عَ قَلَ يُدَيَكَيٍ بّ،]]></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وٌ وٌ تُلِ مَتِ،وٌ تَن حَمَ شَشِلِتَرٍ، حَمَ كِنِكِنِتَرٍ،نَشَن يَ مُ سٍ تٌمَ،نَشَن تُلِ مُ قٍ مّمَ.]]></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لَتَلَ شَ مَسٍنيِ نَن يَ؛وٌ مُ فَاشُمَ ﭑ يَ رَ؟وٌ مُ سّرّنمَ ﭑ تٌقٍ رَ،ﭑ تَن نَشَن بَا نَانِنيِ سَشِ مّيّنيِ رَ،عَلَكٌ بَا نَشَ دَنفِ يِرٍ ندٍ؟بَا مْرْنيِ كٍلِمَ نّ،كْنْ عٍ مُ نْمَ دَنفِدٍ نَانِنيِ رَ نَشَن سَشِ.›]]></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يِ حَمَ سٌندٌنيِ شْرْشْ.عٍ بَرَ عَلَ مَتَندِ، عٍ بَرَ فبِلٍن عَ قْشْ رَ.]]></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 مُ عَ قَلَمَ عٍ بْحّ كُي،‹وٌن شَ فَاشُ وٌن مَرِفِ عَلَتَلَ يَ رَ،نَشَن تُنّ يٍ رَفٌرٌ مَ حّمّ تّمُي،عَ قْلّ نُن عَ رَحْنيِ،عَلَكٌ شّ شَ شَبَ عَ وَشَتِ.›]]></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وٌ شَ كّوَلِ كٌبِ بَرَ نَ بِرِن كَنَ،وٌ شَ يُنُبِيٍ بَرَ عَ نِيَ بَلٌي شَ بَ وٌ يِ رَ.]]></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مِشِ حَاشِ ندٍيٍ مَسُنبُشِ ﭑ مَ حَمَ رَ،نَشٍيٍ فَنتَنيِ عِتَلَمَ مِشِ بّ عَلْ شْنِ سُشُييٍ.]]></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 عٍ شَ بَنشِ رَقٍمَ سٍ مُحَشِيٍ رَ،عَلْ تْشْي كُلّ نَشَن نَقٍشِ تْشْييٍ رَ.عٍ بَننَشِ نَ نَاقُلِ مْولِ نَن نَ.]]></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وٌ شَ يِرٍ بِرِن مَتٌ دَرِ سَلَمُ،وٌ شَ مَشْرِنيِ تِ تَا كُي،عَلَكٌ وٌ شَ تِنشِنتْي ندٍ تٌ،نَشَن حّرّ مَ كِرَ قَنيِ شْن مَ،نَشَن بِرَ مَ نْندِ قْشْ رَ.شَ وٌ سَ نَ مِشِ مْولِ تٌ،ﭑ دِحّمَ نّ دَرِ سَلَمُ مَ.]]></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قٍ حَاشِيٍ بَرَ عٍ شُنفبٌ هَن عَ بَرَ دَنفِ عَ عِ.عٍ مُ قٍ قَنيِ رَبَمَ كِرِدِيٍ بّ،عٍ مُ تِنشِن سٍتَرٍيٍ مَبِرِ.عٍ نَاقُلِ نَن تُن قٍنمَ.]]></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عَلَتَلَ شَ مَسٍنيِ نَن يَ؛عَ مُ لَنمَ ﭑ شَ يِ مِشِ مْولِ حَشَنكَتَ؟عَ مُ لَنمَ ﭑ شَ ﭑ فبٍحْشْ يِ سِ مْولِ مَ؟]]></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قٍ رَتْنشِ نَشٍيٍ مُ دَشَ،نٍيٍ بَرَ سٌ يِ بْشِ كُي.]]></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نَمِحْنمّيٍ نَ وُلٍ قَلَقٍ،سّرّشّدُبّيٍ نَ مُحّ تِقٍ،نَ بِرِن بَرَ رَقَن ﭑ مَ حَمَ مَ.وٌ مُنسٍ رَبَمَ وٌ شَ بْشِ مُنَقَنيِ شَ قٍ رَ؟»]]></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عٍ كَلِمَ نّ عَلَتَلَ شِلِ رَ،كْنْ نَ بِرِن قِندِشِ وُلٍ نَن نَ.]]></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لَتَلَ، ﭑ عَ كٌلٌن عِ وَ مَ تِنشِنيِ نَن شْن مَ.عِ بَرَ عِسِرَيِلَكَيٍ حَشَنكَتَ،كْنْ عٍ مُ قَهَامُي يٌ سْتْشِ نَ كُي.عِ بَرَ عٍ تْورْ، كْنْ عٍ مُ لْننِ سْتْشِ نَ كُي.عٍ بْحّ بَرَ شْرْشْ عَلْ فّمّ،عٍ تٌندِ دَنشَنِيَدٍ.]]></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ﭑ بَرَ عَ قَلَ، سٍتَرٍيٍ فبَنسَن نَن يِ حَمَ رَ.نَ نَن عَ رَ عٍ مُ عَلَتَلَ شَ كِرَ كٌلٌن،عٍ مُ عٍ مَرِفِ عَلَ شَ سّرِيّ قَهَامُ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لَنمَ ﭑ شَ يِ مَسٍنيِ تِ كُنتِفِيٍ نَن بّ،بَرِ مَ عٍ تَن عَلَتَلَ شَ كِرَ كٌلٌن،عٍ عٍ مَرِفِ عَلَ شَ سّرِيّ قَهَامُمَ.كْنْ عٍ بِرِن لَن، عٍ سٍسٍ مُ تِن بِرَدٍ عَلَ قْشْ رَ.عٍ بِرِن بَرَ عَ مَتَندِ.]]></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نَ نَن عَ رَ بُرُنيِ يّتّ عٍ قَشَمَ،وُلَءِ بَرٍ عٍ عِبْو.بَرَتّ عٍ مّلّنمَ عٍ شَ تَا سٌدٍ دّيٍ رَ، عَ شَ عٍ قَشَ،بَرِ مَ عٍ شَ كّوَلِ كٌبِ بَرَ فبٌ، هَن عَ بَرَ دَنفِ عَ عِ.»عَلَتَلَ شَ مَسٍنيِ دَرِ سَلَمُكَيٍ بّ]]></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دَرِ سَلَمُ، عَ لَنمَ ﭑ شَ دِحّ عِ مَ؟عِ شَ دِيٍ بَرَ ﭑ نَبٌلٌ،عٍ عٍ كَلِمَ كُيٍ نَن شِلِ رَ.ﭑ نُ بَرَ عٍ بَلٌ،كْنْ عٍ بَرَ ﭑ يَنقَ، عٍ بِرَ لَنفٌييٍ قْشْ رَ.]]></a:t>
            </a:r>
          </a:p>
        </p:txBody>
      </p:sp>
    </p:spTree>
  </p:cSld>
  <p:clrMapOvr>
    <a:masterClrMapping/>
  </p:clrMapOvr>
</p:sld>
</file>

<file path=ppt/theme/theme1.xml><?xml version="1.0" encoding="utf-8"?>
<a:theme xmlns:a="http://schemas.openxmlformats.org/drawingml/2006/main" name="Theme24">
  <a:themeElements>
    <a:clrScheme name="Theme2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2026-06-15T08:24:28Z</dcterms:created>
  <dcterms:modified xsi:type="dcterms:W3CDTF">2026-06-15T08:24:28Z</dcterms:modified>
  <dc:title>Bible.com.au: عَننَبِ يٍرٍ مِ 5:1-31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