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49: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وٌ فِ، وٌ شَ وٌ كٌبٍ رَ سٌ.دٍدَنكَيٍ، وٌ شَ وٌ نْشُن فٍيَيٍ قَرِ،بَرِ مَ ﭑ قَمَ نّ عٍسَيُ شَ فبَلٌي رَ.عَ حَشَنكَتَ وَشَتِ بَرَ عَ 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يٍ قَمَ وٌ شَ بٌفِسٍ بَدٍ،عٍ مُ سٍسٍ لُمَ نَا.نَشٍيٍ قَمَ وٌ مُحَدٍ،عٍ سٍ بِرِن كَنَمَ نّ عَلْ عٍ وَ مَ عَ شْن مَ كِ 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قَمَ نّ سٍ بِرِن بَدٍ عٍسَيُ يِ رَ.عَ مُ نْمَ عَ نْشُندٍ، بَرِ مَ ﭑ نَ يِرٍ بِرِن كٌلٌن.عَ بْنسْي، عَ نفَشَكٍرٍنيِيٍ، نُن عَ دْشْبٌورٍيٍ،عٍ بِرِن شُن نَكَنَمَ نّ، عٍ بِرِن لْ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كِرِدِيٍ لُ نَ، ﭑ تَن نَن قَمَ عٍ بَلٌدٍ.وٌ شَ كَاحّ فِنّيٍ شَ عٍ شَشِلِ تِ ﭑ تَن نَ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بَرَ عَ مَسٍن؛هَلِ نَشَن مُ قٍ حَاشِ رَبَشِ، عَ قَمَ نّ تْورْدٍ.وٌ تَن نَشٍيٍ قٍ حَاشِ رَبَشِ، عَ مُ لَنمَ شّ وٌ قَن شَ تْورْ؟وٌ تْورْ مَ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شَ مَسٍنيِ نَن يَ؛«ﭑ بَرَ ﭑ كَلِ ﭑ يّتّ رَ،بٌسَرَ كَنَمَ نّ، عَ يَافِ سْتْ.بٌسَرَ نُن عَ رَبِلِنيِ دَنكّ نَن سْتْمَ،نَا قَ قِندِ فبَلٌي يِرٍ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بَرَ شِبَارُ قِ ﭑ مَ،عَ بَرَ شّيرَيٍ شّي سِ بِرِن مَ؛«وٌ شَ قَ، وٌ شَ وٌ مَلَن،وٌ شَ فٍرٍ تِ.»]]></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دٌنكَيٍ بّ، «ﭑ بَرَ وٌ شُرُن سِيٍ يَ مَ،وٌ بَرَ يَافِ سْتْ عَدَ مَدِيٍ تَ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يّتّ عِفبٌحَ، وٌ شَ بْحّتٍ بَرَ وٌ يَنقَ.وٌ تَن نَشٍيٍ سَبَتِشِ فٍيَيٍ قَرِ،وٌ تَن نَشٍيٍ شَ بَنشِيٍ نَ يِرٍ عِتٍشِ عَلْ سّفّ تّي،ﭑ وٌ رَبِرَ مَ نّ.عَلَتَلَ شَ مَسٍنيِ نَن نَ كِ.»]]></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دٌن قِندِ مَ نّ فبَلٌي يِرٍ رَ.دَنفِ مِشِيٍ دّ عِشَرَ مَ نّ،عٍ كَابَ نَ حَشَنكَتّ تٌ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سٍنيِ عَمٌنِكَيٍ، عٍدٌنكَيٍ،دَ مَسِكَيٍ، كٍدَرِكَيٍ، نُن عٍلَمَكَيٍ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بَرَ عَ مَسٍن وٌ بّ،وٌ شُن نَكَنَمَ نّعَلْ سٌدٌ مَ نُن فٌمٌرَ شُن نَكَنَشِ كِ نَشّ.مِشِ يٌ مُ لُمَ نَا سْنْ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لُمَ نّ عَلْ يّتّ نَشَن كٍلِمَ يُرُدّن شُرٍ قّ مَ،عَ سِفَ سُبٍ قٍندٍ يِرٍ فبّتّ.ﭑ عٍدٌن كٍرِ مَ نّ عَ شْنيِ، ﭑ قَ مَنفّ سُفَندِشِ تِ نَا.ندٍ مَنِيَ ﭑ نَ؟ ندٍ ﭑ نَسِ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وٌ شَ عَ رَ مّعَ عَلَتَلَ نَتّ نَشَن تٌنفٌشِ عٍدٌن نُن تٍمَنكَيٍ شِلِ مَ.عَ عٍ شَنِنمَ نّ عَلْ شُرُ سٍيٍ،عَ قَ عٍ شْنيِ كَ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دُنِحَ بِرِن قَمَ نّ عٍ شَ بِرّ كٌلٌندٍ،نَ شِبَارُي رَيٍنسٍن يّ هَن شُلُنيُمِ بَا يِ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لْشْي عٍ يَشُييٍ مَنِيَمَ سّفّ نَن نَنَشَن حّرّ مَ كٌورٍ مَ عٍ مَتٌقٍ رَ،عٍ قَ دُ سُ بٌسَرَ شُن نَ.نَ لْشْي عٍدٌن سّنبّمَيٍ لُمَ نّعَلْ فِنّ نَشٍيٍ نَ دِ بَرِقٍ.»]]></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سٍنيِ، نَشَن مَسٍنشِ دَ مَسِ بّ، نَ نَن يَ؛«شَمَتَ نُن عَرَثَدِ بَرَ يَافِ،بَرِ مَ عٍ بَرَ شِبَارُ حَاشِ مّ.عٍ بْحّ بَرَ رَ مَشَ عَلْ مْرْنيِ نَشَن نَ بَا مَ،نَشَن مُ نْمَ عَ رَشَرَدٍ.]]></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دَ مَسِ سّنبّ بَرَ حْن، عَ وَ مَ عَ فِقٍ فَاشُي كُي.كْنتْقِلِ نُن تْورّ بَرَ عَ سُشُ عَلْ فِنّ نَشَن نَ دِ بَرِ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تَا تٌقَنيِ ﭑ نُ حّلّشِنشِ نَشَن نَ،نَ بَرَ قِندِ تَا رَبّحِنشِ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لْشْي، نَا قٌنِكٍيٍ بِرَ مَ نّ تَا كُي،نَا سْورِيٍ قَن دُندُ.مَنفّ عَلَتَلَ شَ مَسٍنيِ نَن نَ 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تّ سَمَ نّ دَ مَسِ تّتّ مَ،بٍن هَدَدَ شَ يِرٍ مَكَنتَشِ فَ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بَرَ عَ مَسٍن عَمٌنِكَيٍ شَ قٍ رَ؛«دِ مُ نَ عِسِرَيِلَكَيٍ بّ؟كّ تٌنفٌمَيٍ مُ نَ عٍ بّ؟مُنقٍ رَ عَمٌنِ مَنفّ فَدِ بْشِ سْتْشِ،عَ شَ مِشِيٍ قَ لُ نَ تَا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سٍنيِ نَن يَ كٍدَرِ نُن شَسٌرِ شَ مَنفّيَ شَ قٍ رَ،بَبِلْن مَنفّ نٍبُكَدَنسَرِ نَشَن فٍرٍشِ؛عَلَتَلَ بَرَ عَ مَسٍن،«وٌ كٍلِ، وٌ شَ كٍدَرِ فٍرٍ.وٌ شَ حَمَنّ كَنَ نَشَن نَ قُفٍ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شَ عٍ شَ كِرِ بَنشِيٍ، عٍ شَ شُرُ سٍيٍ،عٍ شَ كٌتٍ بِرِن، نُن عٍ شَ حْشْمّيٍ سُشُ.وٌ شَ عَ قَلَ عٍ بّ،‹قٍ شْرْشْي نَ وٌ لِقٍ يِرٍ بِرِ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لَتَلَ شَ مَسٍنيِ نَن يَ؛شَسٌرِكَيٍ، وٌ شَ وٌ فِ،وٌ شَ يِلِ فٍ وٌ وٌ نْشُنمَ دّننَشّ،بَرِ مَ بَبِلْن مَنفّ نٍبُكَدَنسَرِ بَرَ نَتّ تٌنفٌ وٌ شَ قٍ رَ،عَ بَرَ عَ حَنِفٍ عَ شَ وٌ فٍ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تَلَ بَرَ عَ مَسٍن،«وٌ كٍلِ، وٌ شَ سِ ندٍ فٍرٍ نَشَن بْحّ سَشِ.عَ شَ نَادّيٍ مُ بَلَنشِ، عَ يِرٍيٍ مُ مَكَنتَشِ.عَ نَ عَ كٍرٍنيِ نَن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قَمَ نّ عٍ شَ حْشْمّيٍ نُن عٍ شَ شُرُ سٍ وُيَشِيٍ سْتْدٍ.يِ مِشِ نَشٍيٍ عٍ دّ شَبٍ سّيتِ بِمَ،ﭑ عٍ رَلْيمَ نّ قٌيٍ كُي، عٍ شَ تْورْ يِرٍ بِرِ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شَسٌرِ قِندِ مَ نّ وُلَءِ بَرٍ يِرٍ رَ، فبَلٌي نَ دّننَشّ.مِشِ يٌ مُ سَبَتِمَ مّننِ سْنْ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لَتَلَ نَن يِ مَسٍنيِ تِشِ عَننَبِ يٍرٍ مِ بّ عٍلَمَ شَ قٍ رَيُدَيَ مَنفّ سٍدٍكِيَ شَ مَنفّيَ قْلّ تّمُ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مَنفّ عَلَتَلَ بَرَ عَ مَسٍن،«ﭑ عٍلَمَ شَ شَلِ كَنَمَ نّ، نَشَن قِندِشِ عَ سّنبّ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ﭑ فٍرٍ تِمَ نّ عَ بّ يِرٍ بِرِن، ﭑ شَ عَ رَلْي قٌيٍ كُي.نَ فٍرٍ دَنفِ شَنبِ، سِ بِرِن قَمَ نّ فِ مِشِ ندٍ سْتْدٍ كٍلِقٍ عٍدٌ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ﭑ قَمَ نّ عٍلَمَكَيٍ رَ سّرّندٍ عٍ يَشُييٍ يَ رَنَشٍيٍ وَ مَ عٍ قَشَقٍ.ﭑ عٍ حَشَنكَتَمَ نّ ﭑ مَ شْنّ كُي،ﭑ مَ سَنتِدّفّمَ قَ عٍ بِرِن سْنتْدٍ.عَلَتَلَ شَ مَسٍنيِ نَن نَ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شَ مَسٍنيِ نَن يَ؛«لْشْي قَمَ عَ لِدٍ،ﭑ قَمَ نّ رَابَ فٍرٍدٍ عَمٌنِ بْشِ مَ.عَ قِندِ مَ فبَلٌي يِرٍ نَن نَ،تَا نَشٍيٍ نَ عَ رَبِلِنيِ عٍ بِرِن فَن.نَ وَشَتِ عِسِرَيِلَ مَن بْشِ مَسْتْمَ نّنَشَن نُ بَرَ بَ عَ يِ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ﭑ مَ كِبَنيِ لُمَ نّ عٍلَمَ،ﭑ عٍ شَ مَنفّ نُن عٍ شَ كُنتِفِيٍ قَشَ.عَلَتَلَ شَ مَسٍنيِ نَن نَ كِ.]]></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كْنْ وَشَتِ دْنشْي رَ،ﭑ مَن عٍدٌنكَيٍ رَفبِلٍنمَ نّ كٍلِقٍ كٌنيِيَ كُي.عَلَتَلَ شَ مَسٍنيِ نَن نَ كِ.»]]></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سِبْن، وٌ شَ وَ عَيِ بّ نَشَن بَرَ كَنَ.رَابَكَيٍ، وٌ شَ وَ، وٌ شَ سُننُن دٌنمَ رَفٌرٌ وٌ مَ،حْن قٍ بَرَ عَ لِ.وٌ شَ وٌ فِ تّتّ قَرِ،بَرِ مَ وٌ شَ مَنفّ بَرَ شَنِن كٌنيِيَ كُي، عَ نُن سّرّشّدُبّيٍ نُن كُنتِفِ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قٍ رَ وٌ شَشِلِ تِشِ وٌ شَ لَاكْي وَلِ رَ؟مُنقٍ رَ وٌ لَشِ وٌ يّتّ شَ نَاقُلِ رَ، مَتَندِلَيٍ؟وٌ عَ قَلَمَ، ‹ندٍ نْمَ وٌن نَ؟›كْنْ وٌ سّنبّ قَمَ نّ كَنَ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عَلَتَلَ شَ مَسٍنيِ نَن يَ؛ﭑ قَمَ نّ وٌ مَفَاشُدٍعَ نُن وٌ رَبِلِنيِ.وٌ بِرِن شَنِنمَ نّ، مِشِ كٍرٍن مُ كِسِ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دَنفِ شَنبِ، ﭑ مَن عَمٌنِكَيٍ شُن نَكٍلِمَ نّ.عَلَتَلَ شَ مَسٍنيِ نَن نَ كِ.»]]></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سٍنيِ نَن يَ عٍدٌنكَيٍ بّ؛مَنفّ عَلَتَلَ بَرَ عَ مَسٍن،«لْننِ مُ نَ تٍمَن سْنْن؟مَرَ سِ بَرَ حْن عَ شَ دِيٍ يَ مَ؟قَهَامُي بَرَ كَنَ؟]]></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2026-06-15T08:25:33Z</dcterms:created>
  <dcterms:modified xsi:type="dcterms:W3CDTF">2026-06-15T08:25:33Z</dcterms:modified>
  <dc:title>Bible.com.au: عَننَبِ يٍرٍ مِ 49:1-39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