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ا يٌ تَا قَمَ نّ كَنَدٍ، كٍرٍن مُ كِسِمَ.عٍ شَ دَاشَيٍ قَن كَنَمَ نّ عَلَتَلَ شَ يَامَرِ سَابُ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وَبَ شَ عَ فِ عَلْ شْنِ نَشَن حّرّ مَ كٌورٍ مَ.عَ شَ تَايٍ قَمَ نّ كَنَدٍ، مِشِ يٌ مُ لُمَ نَ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نكّ نَ مِشِ بّ نَشَن مُ عَلَتَلَ شَ وَلِ رَبَمَ.دَنكّ نَ مِشِ بّ نَشَن مُ عَ شَ سَنتِدّفّمَ رَوَلِ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بِ عَ دِ مّدِ تّمُي، مٌوَبَ بَرَ لُ بْحّسَ كُي،مِشِ يٌ مُ عَ تْورْ،مِشِ يٌ مُ عَ رَ سٌشِ كٌنيِيَ كُي.كَبِ تّمُي شْننَكُيٍ عَ نَشَ لُ عَ يّ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سٍنيِ نَن يَ؛كْنْ لْشْي نَ قَقٍ، مِشِيٍ عَ تْورْ مَ نّ، عٍ عَ شُن نَكَ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وَبَ يَافِمَ نّ كٍمٌسِ شْن مَ،عَلْ عِسِرَيِلَ يَافِشِ بٍتٍلِ شْن مَ كِ نَشّ.سِنفٍ عِسِرَيِلَ شَشِلِ نُ تِشِ بٍتٍ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مَ عَ قَلَدٍ دِ،‹فبَنفبَلَنيِ نَن مُشُ رَ،سْورِ فَلِ نَ مُشُ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وَبَ بَرَ كَنَ، عَ شَ تَايٍ نَ فَنقٍ،عَ شَ سّفّتَلَيٍ بَرَ قَشَ.مَنفّ شَ مَسٍنيِ نَن نَ كِ،نَشَن قِندِشِ مَنفّ عَلَتَ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وَبَ شَ فبَلٌي نَ قَقٍ،عَ فبٍ مُ لُشِ عَ شَ تْورْ عَ حَا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وَبَ دْشْبٌورٍيٍ، وٌ يٌ عَ مَ.وٌ تَن نَشٍيٍ عَ كٌلٌن، وٌ شَ مَشْرِنيِ تِ،‹مُنسٍ عَ نِيَشِ مٌوَبَ شَ مَنفّيَ مَفَاشُشِ شَ كَ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نيِ مٌوَبَكَيٍ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بٌن، وٌ وٌ مَفٌرٌ، وٌ شَ لُ بْشِ مَ،بَرِ مَ نَشَن مٌوَبَ كَنَ،عَ قَمَ نّ وٌ شَ يِرٍ مَكَنتَشِيٍ قَن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رٌوٍرِكَيٍ، وٌ مَمّ تِ كِرَ دّ رَ،وٌ شَ فِ مِشِ مَشْرِن، ‹مُنسٍ نِيَ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وَبَ بَرَ يَافِ عَ حَاشِ رَ.وٌ شَ فبٍلٍفبٍلٍ،وٌ شَ عَ قَلَ عَرِنٌن شُرٍ دّ رَ،عَ مٌوَبَ بَرَ كَ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يتِ بَرَ حَمَنّ لِ نَشَن نَ شٌلٌن، يَسٍرِ، مٍقَا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بٌن، نٍبٌ، بٍتِ دِبِلَتَيِ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رِيَتَيِمِ، بٍتِ فَمُلُ، بٍتِ مٍيٌ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رِيٌتِ، بٌسَرَ، نُن مٌوَبَ تَا بِرِن،نَشٍيٍ مَكْرّ، نَشٍيٍ مَ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وَبَ سّنبّ بَرَ كَنَ، مٌوَبَ بَرَ بِرَ.عَلَتَلَ شَ مَسٍنيِ نَن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وَبَ بَرَ عَ يّتّ عِفبٌ عَلَتَلَ مَ.نَ نَن نَ كِ قٌ عَ شَ بِرَعَلْ مِشِ سِيسِشِ نَشَن نَ بْشُنقٍ.عَ شَ لُ نَ يَافِ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مُ يٌشِ شّ عِسِرَيِلَ مَ؟وٌ بَرَ عَ تٌ مُحّ تِ رَ؟مُنقٍ رَ وٌ يٌمَ عَ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مَنفّ عَلَتَلَ شَ مَسٍنيِ نَن يَ؛«حَشَنكَتّ نَ نٍبٌ بّ، نَ تَا بَرَ كَنَ.يَافِ نَ كِرِيَتَيِمِ بّ، نَ تَا بَرَ سُشُ،عَ شَ يِرٍ مَكَنتَشِ بَرَ قِندِ فبَلٌي مَفَاشُ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وَبَكَيٍ، وٌ شَ وٌ فِ،كٍلِقٍ وٌ شَ تَايٍ كُي سِفَقٍ رَ فٍيَيٍ قَرِ.وٌ شَ لُ عَلْ فَنبّ نَشَن عَ تّي سَمَ فّمّ لٌنفٌرِ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بَرَ مٌوَبَ شَ يّتّ عِفبٌحَ كٌلٌن.عَ بْحّ فبٌ، عَ لَشِ عَ يّتّ رَ،عَ مُ وَ مَ مَرَ سِ شْن، عَ سٌندٌنيِ مُ قَ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تَلَ شَ مَسٍنيِ نَن نَ كِ.»«ﭑ عَ شَ يّتّ عِفبٌحَ كٌلٌن،كْنْ عَ مُ قِندِ مَ عَ رَ.عَ شَ وْيّن شُنفبٍ مُ كَمَلِ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نَن عَ رَ مٌوَبَ مُ رَقَنشِ ﭑ مَ.ﭑ مُ نْمَ وْيّن قَنيِ قَلَدٍ عَ شَ قٍ رَ،ﭑ مَ وْيّنيِ شْرْشْ كِرٍ شَرٍ سٍتِكَيٍ شَ 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بَرَ كِنِكِنِ سَنسِ بِلِيٍ مَ نَشٍيٍ نَ سِبِمَ،سِفَقٍ يَاسّرِ مَ.وٌ شَ سَنسِيٍ بَرَ يَاسّرِ بَا لِ، عٍ بَرَ دَنفِ نَ رَ،كْنْ مِشِ ندٍيٍ بَرَ نَ بِرِن كَنَ.وٌ مُ نَ وّنِ بٌفِ تٌمَ سْنْ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حّلّشِنيِ نُن سّيوّ مُ لُمَ وٌ شَ دَاشَيٍ سْنْن.سّيوّ بَرَ حْن مٌوَبَ بْشِ مَ.وّنِ مُ يَءِلَنمَ حّلّشِنيِ رَ سْنْن.فٍرٍ سْنشْي فبَنسَن نَن لُمَ نَا.]]></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سِبْن شَ سْنشْي عٍلٍيَلٍ لِمَ نّ،يَهَسِكَيٍ نَ مّ.كٍلِقٍ سٌوَرِ مَ، سَ دْشْ شٌرٌنَيِمِ رَ هَن عٍفٍلَتِ سٍلِسِيَ، عٍ بِرِننَ وَ شُي مّمَ نّ، بَرِ مَ نِمِرِن شَ شُرٍيٍ بَرَ شْ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شَ مَسٍنيِ نَن يَ؛ﭑ وَ مَ مٌوَبَ رَحْنقٍ نّعَ نُن مِشِ نَشَن بِرِن تٍمَ كُيٍيٍ بَتُدٍ يِرٍ عِتٍشِيٍ قَ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بْحّ تْورْ مَ نّ مٌوَبَ بّ،ﭑ بْحّ تْورْ كِرِيَ شَرٍ سٍتِكَيٍ بّ،بَرِ مَ عٍ هَرِفٍ بَرَ كَ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بَرَ عٍ شُنيِ بِ، عٍ بَرَ عٍ دّ شَبٍ مَشَبَ،عٍ بَرَ عٍ قَتٍ يَتِ مَشَبَ،عٍ بَرَ سُننُن دٌنمَ رَفٌرٌ عٍ مَ سُننُنيِ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تْشْي مُ نَ مٌوَبَ بّ سْنْن.شّسِبْنكَيٍ لُمَ سُننُنيِ نَن كُي.ندٍيٍ نَشّ، ‹وٌن شَ عَ رَحْن دُنِحَ مِشِيٍ تَفِ.›وٌ تَن شَشِلِتَرٍيٍ، وٌ قَن مَ قٍ حْنمَ نّ،سَنتِدّفّمَ نَ وٌ قْشْ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مٌوَبَ بَنشِ بِرِن بَرَ قِندِ حْن يِرٍ رَ،بَرِ مَ ﭑ بَرَ عٍ كَنَ عَلْ قّحّ قٌرِ.عَلَتَلَ شَ مَسٍنيِ نَن نَ كِ.]]></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شَ وٌ شُي عِتٍ، مٌوَبَ بَرَ فَاشُ،عٍ بَرَ لُ يَافِ كُي، عٍ دْشْبٌورٍ بِرِن بَرَ يٌ عٍ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لَتَلَ بَرَ عَ مَسٍن،«عَ حّرّ مَ نّ كٌورٍ مَ عَلْ سّفّ،عَ قَ فٌرٌ مٌوَبَ شُن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كٍرِيٌتِ بَرَ سُشُ،عَ شَ يِرٍ مَكَنتَشِيٍ بَرَ كَنَ.مٌوَبَ سّنبّمَيٍ بْحّيٍ بَرَ لُعَلْ فِنّ نَشَن نَ دِ بَرِقٍ.]]></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وَبَ كَنَمَ نّ، عَ مُ قِندِ مَ سِ رَ سْنْن،بَرِ مَ عَ بَرَ عَ يّتّ عِفبٌ عَلَتَلَ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فَاشُي لُمَ نّ مٌوَبَ بّ،عَ بِرَ يِلِ كُي، عَ سُشُ فَنتَنيِ رَ.عَلَتَلَ شَ مَسٍنيِ نَن نَ كِ.»]]></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شَن عَ فِمَ فَاشُي رَ، عَ بِرَ مَ نّ يِلِ كُي.نَشَن نَتٍ يِلِ رَ، عَ سُشُمَ نّ فَنتَنيِ رَ،بَرِ مَ مٌوَبَ حَشَنكَتَ وَشَتِ بَرَ عَ لِ.]]></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فِ مِشِيٍ تِمَ نّ شّسِبْن قَرِ، بَرِ مَ عٍ سّنبّ بَرَ حْن.تّ بَرَ سٌ شّسِبْن، عَ مٌوَبَكَ مِشِ حَاشِيٍ شُن نَكَنَمَ 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فبَلٌي نَ مٌوَبَ بّ.كٍمٌسِكَيٍ بَرَ لْي،عٍ شَ دِيٍ بَرَ سِفَ كٌنيِيَ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 ﭑ مٌوَبَكَيٍ رَفبِلٍنمَ نّ وَشَتِ رَحْنيِ.ﭑ بَرَ نَ نَتّ تٌنفٌ مٌوَبَ شَ قٍ رَ.عَلَتَلَ شَ مَسٍنيِ نَن نَ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رٌنَيِمِ فبٍلٍفبٍلٍمَ نّ،عَ بِرِن بَرَ بِرَ، عَ بِرِن بَرَ كَ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وَبَ بَرَ كَنَ، عَ شَ دِيٍ عٍ وَ شُي رَ مِنِ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مَ نّ لُشِتِ فٍيَ قَرِ وَ رَ.وَ شُي مّمَ نّ شٌرٌنَيِمِ كِرَ شْن فبَلٌي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وٌ فِ، وٌ شَ وٌ نِي رَتَنفَ،وٌ شَ وٌ نْشُن وُلَ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ن نَشٍيٍ وٌ شَشِلِ تِشِ وٌ شَ نَاقُلِ رَ،وٌ قَن سُشُمَ نّ.كٍمٌسِ سٌمَ نّ كٌنيِيَ كُي،عَ نُن عَ شَ سّرّشّدُبّيٍ نُن عَ شَ كُنتِفِيٍ.]]></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2026-06-15T08:55:50Z</dcterms:created>
  <dcterms:modified xsi:type="dcterms:W3CDTF">2026-06-15T08:55:50Z</dcterms:modified>
  <dc:title>Bible.com.au: عَننَبِ يٍرٍ مِ 48:1-47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