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ٍرٍ مِ 4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سٍنيِ قِلِسِتَكَيٍ ب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يِ مَسٍنيِ تِ عَننَبِ يٍرٍ مِ بّقِلِسِتَكَيٍ شَ قٍ رَ بٍينُ مِسِرَ مَنفّ شَ فَسَ فٍرٍ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 شَ مَسٍنيِ نَن يَ؛مِشِ قَمَ نّ كٍلِقٍ كْولَ مَنَشٍيٍ لُشِ عَلْ يٍ شُنفبٍ شُرٍ كُي،نَشَن بَنبَرَنمَ، عَ قَ تَايٍ كَنَ.تَاكَيٍ بِرِن عٍ وَ شُي رَ مِنِمَ ن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ي نُن سْورِ رَفِسٍيٍ شُي نَ تَا لِ،بَبَيٍ مُ عٍ شَ دِيٍ مَلِمَ،سّنبّمَيٍ مُ سّنبّتَرٍيٍ مَلِ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ِلِسِتَكَيٍ فبَلٌي لْشْي بَرَ عَ لِ.تِرٍ نُن سِدْن مُ قِلِسِتَكَيٍ شَ مَلِ سْتْمَ سْنْن،بَرِ مَ عَلَتَلَ بَرَ عٍ سْنتْ عَ نُن كَقَتٌرٌكَي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سَ بَرَ كَنَ، عَسِكَلْن بَرَ عَ سَبَرِ.»«مِشِ نَشٍيٍ لُشِ قِيلِ مَ،وٌ وٌ يّتّ مَشَبَمَ سُننُنيِ كُي هَن مُن تّمُي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 قَلَمَ، ‹عَلَتَلَ شَ سَنتِدّفّمَ وَلِمَ هَن مُن تّمُي؟عَ رَ سٌ عَ تّي كُي، عِ بْحّ مَفٌرٌ!›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عَ قَلَ وٌ بّ، عَ سَنتِدّفّمَ مَلَبُمَ دِ؟عَلَتَلَ نَن عَ يَمَرِشِ،عَ شَ سِفَ هَن عَسِكَلْن بَا دّ رَ.عَ شَ وَلِ نَن نَ كِ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2026-08-15T13:59:58Z</dcterms:created>
  <dcterms:modified xsi:type="dcterms:W3CDTF">2026-08-15T13:59:58Z</dcterms:modified>
  <dc:title>Bible.com.au: عَننَبِ يٍرٍ مِ 47:1-7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