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4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سِرَ نَن تٍقٍ عَلْ نِلِ شُرٍ نَشَن يٍ بَنبَرَن شّ.عَ بَرَ عَ قَلَ، «ﭑ تٍمَ نّ دُنِحَ بِرِن مَ،ﭑ شَ تَا بِرِن كَنَ، ﭑ شَ حَمَيٍ سْن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ي رَفِمَيٍ، وٌ تٍ!سْورِ رَفِسٍيٍ، وٌ شَ فٍرٍ تِ سّنبّ رَ!عٍتِيٌثِكَيٍ نُن ثُتِكَيٍ فبَنفبَلَنيِيٍ،وٌ شَ مِنِ وٌ شَ سْورِ مَكَنتَسٍيٍ رَ!لِدِكَيٍ، وٌ شَ مِنِ شَلِ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نفّ عَلَتَلَ شَ فبٍحْشْي لْشْي نَن يَ.مَرِفِ عَ فبٍحْشْمَ نّ عَ يَشُييٍ مَ سَنتِدّفّمَ رَ.عٍ وُلِ رَ مِنِمَ نّ،عَ قِندِ سّرّشّ رَ مَنفّ عَلَتَلَ بّ حَمَنّ مَ نَشَن نَ كْولَ مَ عٍقِرَتِ مَبِ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سِرَكَ دِ مّدِيٍ، وٌ شَ تٍ فَلَدِ مَبِرِ سٍرِ قٍندٍ،كْنْ نَ مُ نْمَ وٌ رَيَلَن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نِحَ بِرِن بَرَ وٌ شَ يَافِ تٌ،عٍ بَرَ وٌ شُي مّ،بَرِ مَ وٌ شَ سْورِيٍ نَ عٍ يَ عِسٌقٍ عٍ بٌرٍ رَ،عٍ بِرِن بَرَ بِ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شَ مَسٍنيِ نَن نَ كِبَبِلْن مَنفّ نٍبُكَدَنسَرِ شَ فٍرٍ مِسِرَ شِلِ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شَ نَ مَسٍنيِ تِ مِسِرَ بْشِ مَ.مِفِدٌلِ شَ نَ مّ، نٌقِ نُن تَثَنشّسِ شَ نَ مّ.وٌ شَ عَ قَلَ، ‹وٌ كٍلِ، وٌ شَ فٍرٍ سٌسٍ رَقَلَ،بَرِ مَ سَنتِدّفّمَ كَنيِيٍ بَرَ وٌ رَبِلِ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قٍ رَ وٌ شَ سْورِيٍ مُ نْمَ عٍ يَشُييٍ رَ؟عٍ مُ نْمَ بَرِ مَ عَلَتَلَ نَن عٍ رَبِرَ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ورِ وُيَشِيٍ بَرَ بِرَ.عٍ بَرَ فبِلٍن عَ قَلَ رَ،‹وٌن شَ فبِلٍن وٌن شْنيِ،وٌن مَ مِشِيٍ نَ دّننَشّ،عَلَكٌ وٌن شَ وٌن مَكُيَ فٍرٍ حَاشِ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نِ عٍ قَمَ نّ عَ قَلَدٍ،‹مِسِرَ مَنفّ سّنبّ مُ نَ،عَ وْيّنمَ نّ تُن، كْنْ عَ مُ قَتَ فٍرٍ سٌ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سٍنيِ مِسِرَ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فّ عَلَتَلَ شَ مَسٍنيِ نَن يَ،ﭑ حِحّ.نَشَن سّنبّ فبٌ عَلْ تَبٌرٌ فٍيَ،نَشَن سّنبّ فبٌ عَلْ كَرٍ مٍلٍ فٍيَ بَا سّيتِ مَ،عَ نَ قَ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سِرَكَيٍ، وٌ شَ كٌتٍ يَءِلَن سِفَقٍ رَ كٌنيِيَ كُي.نٌقِ قِندِ مَ نّ فبَلٌي يِرٍ رَ،عَ فَنمَ نّ، عَ شَ مِشِ يٌ مُ كِسِ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سِرَ مَنِيَ نِنفٍ تٌقَنيِ رَ،كْنْ تُفِتُفِ حَاشِ نَ قَقٍ كٍلِقٍ كْولَ مَ عَ شِلِ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سِرَ شَ سْورِ شْحّيٍ،نَشٍيٍ فٍرٍ سٌمَ كْبِرِ شَ قٍ رَ،عٍ قَن فبِلٍنمَ نّ مِسِرَ قْشْ رَ عٍ سِفَ عٍ فِ رَ.نَ فبَلٌي فبٌ عٍ بّ،عٍ مُ نْمَ نَ حَشَنكَتّ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سِرَ عَ فِمَ نّ عَلْ بْشِمَسٍ عَ يَشُييٍ يَ رَ،نَشٍيٍ قَمَ سّنبّ رَ،عَلْ بٍيرَ كَنيِ نَشٍيٍ قَمَ وٌندِ سّفّ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شَ مَسٍنيِ نَن يَ؛عٍ قَمَ نّ نَ وٌندِ سّفّدٍ، هَلِ عَ سّنبّ فبٌ.عٍ نْمَ نّ نَ رَ بَرِ مَ عٍ وُيَ عَلْ تُفُمِ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سِرَ بَرَ يَافِ،عٍ بَرَ لُ حَمَنّ سَفٌي نَشَن نَ كْولَ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رَيِلَ مَنفّ عَلَتَلَ بَرَ عَ مَسٍن،«ﭑ قَمَ نّ عَمٌن تٍبٍسٍكَ حَشَنكَتَدٍ.ﭑ قَمَ نّ مِسِرَ مَنفّ، عَ شَ عَلَيٍ نُن عَ شَ كُنتِفِيٍ هَلَكِدٍ.ﭑ مِشِ بِرِن تْورْ مَ نّ نَشٍيٍ شَشِلِ تِشِ مِسِرَ مَنفّ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نٍيٍ لُمَ نّ عٍ يَشُييٍ سَفٌي،نَشٍيٍ وَ مَ عٍ قَشَقٍ،عَلْ بَبِلْن مَنفّ نٍبُكَدَنسَرِ نُن عَ شَ مِشِيٍ.نَ دَنفِ شَنبِ، مِشِ مَن سَبَتِمَ نّ مِسِرَ بْشِ مَ.عَلَتَلَ شَ مَسٍنيِ نَن نَ كِ.»]]></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تَن، ﭑ مَ كٌنيِ يَشُبَ، عِ نَشَ فَاشُ.عِسِرَيِلَ، عِ نَشَ سّرّن،بَرِ مَ ﭑ عِ رَكِسِمَ نّ حَمَنّ مَكُيٍ مَ.ﭑ عِ بْنسْي رَ مِنِمَ نّ عٍ شَ كٌنيِيَ كُي.يَشُبَ بْنسْي فبِلٍنمَ نّ،عٍ قَ لُ بْحّسَ كُي عٍ يَشُييٍ شَن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مَسٍنيِ نَن يَ سِيٍ شَ قٍ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لَتَلَ شَ مَسٍنيِ نَن يَ؛عِ تَن، ﭑ مَ كٌنيِ يَشُبَ، عِ نَشَ فَاشُ،بَرِ مَ ﭑ سِ بِرِن سْنتْمَ نّ ﭑ وٌ رَيٍنسٍن يّ دّننَشّ.كْنْ ﭑ مُ عِ تَن سْنتْمَ.ﭑ عِ حَشَنكَتَمَ عَ سّرِيّ كِ نَن فبَنسَن مَ،بَرِ مَ ﭑ مُ نْمَ نْندِ كِيتِ لُدٍ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سٍنيِ نَن يَ مِسِرَ شَ قٍ رَ.مَسٍنيِ نَن يَ مِسِرَ مَنفّ نٍكٌ شَ سْورِيٍ شَ قٍ رَ،نَشٍيٍ نُ نَ عٍقِرَتِ شُرٍ سّيتِ مَ كَرَكٍمِسِ،بَبِلْن مَنفّ نٍبُكَدَنسَرِ عٍ بْنبْ تّمُي نَشّ،يٌسِيَ شَ دِ يٍهٌيَكِمِ، يُدَيَ مَنفّ شَ مَنفّيَ حّ نَانِ ن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سْورِ مَكَنتَسٍ لَنمَدِيٍ نُن عَ شُنفبٍيٍ تٌنفٌ.وٌ شَ وٌ مَسٌ فٍرٍ شِلِ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شَ سٌي دْشْ سٍيٍ يَءِلَن.سٌي رَفِمَيٍ، وٌ شَ تٍ سٌي قَرِ.شُنيِ مَكَنتَسٍ شَ لُ وٌ يِ رَ،وٌ شَ تَنبّيٍ سُشُ وٌ يِ رَ،وٌ شَ سَنيِ مَكَنتَسٍ سَ وٌ سَنيِيٍ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سٍ دَنفِقٍ؟عٍ نَ سّرّنقٍ فَاشُي رَ، عٍ نَ فبِلٍنقٍ شَنبِ.عٍ شَ سّنبّمَيٍ بَرَ بِرَ، عٍ نَ فبِلٍنقٍ عٍ فِ رَ فَاشُي كُي.عَلَتَلَ شَ مَسٍنيِ نَن نَ 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نبّمَيٍ مُ كِسِمَ، سُو سَ مِشِيٍ مُ عٍ رَتَنفَمَ.عٍ بِرِن بِرَ مَ نّ كْولَ مَ عٍقِرَتِ شُرٍ دّ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دٍ تٍمَ عَلْ نِلِ شُرٍ، نَشَن يٍ بَنبَرَن شّ؟]]></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2026-08-15T14:00:03Z</dcterms:created>
  <dcterms:modified xsi:type="dcterms:W3CDTF">2026-08-15T14:00:03Z</dcterms:modified>
  <dc:title>Bible.com.au: عَننَبِ يٍرٍ مِ 46:1-28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