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8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يٍرٍ مِ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يٍرٍ مِ شَ مَسٍنيِ بَرُكِ ب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دَيَ مَنفّ يٌسِيَ شَ دِ يٍهٌيَكِمِ شَ مَنفّيَ حّ نَانِ ندٍ، نٍرِيَ شَ دِ بَرُكِ تٌ عَننَبِ شَ مَسٍنيِ سّبّ كِتَابُي كُي، عَننَبِ يٍرٍ مِ نَشَ عَ قَلَ بَرُكِ بّ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سِرَيِلَ مَرِفِ عَلَتَلَ شَ مَسٍنيِ نَن يَ عِ تَن بَرُكِ بّ،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عَ قَلَ، ‹تْورّ نَ ﭑ بّ، بَرِ مَ عَلَتَلَ بَرَ قٍ شْرْشْي دْشْ ﭑ شُن مَ. ﭑ بَرَ تَفَن عَ مَيَندِدٍ، مَلَبُي يٌ مُ نَ ﭑ بّ.›»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تَلَ نَشَ عَ مَسٍن ﭑ بّ ﭑ شَ يِ وْيّنيِ قَلَ عِ بّ، ‹عِ بَرَ عَ تٌ، ﭑ نَشَن بِرِن يَءِلَنشِ، ﭑ نَ بِرِن كَنَمَ نّ. ﭑ نَشَن بِرِن سِشِ، ﭑ نَ بِرِن تَلَمَ نّ. ﭑ نَ بِرِن نَبَمَ نّ يِ بْش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وَ، عِ تَن عِ وَ مَ مُنسٍ شْن؟ عِ نَشَ قٍ تٌقَنيِ قٍن، بَرِ مَ ﭑ قَمَ نّ دُنِحَ بِرِن حَشَنكَتَدٍ. ﭑ نَشَن نَبَمَ عِ بّ، نَ نَن يَ؛ عِ سِفَمَ دّدّ، ﭑ عِ لُمَ نّ سِمَيَ كُي. عَلَتَلَ شَ مَسٍنيِ نَن نَ كِ.›»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2026-06-15T08:53:37Z</dcterms:created>
  <dcterms:modified xsi:type="dcterms:W3CDTF">2026-06-15T08:53:37Z</dcterms:modified>
  <dc:title>Bible.com.au: عَننَبِ يٍرٍ مِ 45:1-5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