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عَ مَسٍن عَننَبِ يٍرٍ مِ بّ تَثَنشّسِ،]]></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فّمّ شُنفبٍ ندٍيٍ سَ مِسِرَ مَنفّ شَ بُنتُنيِ تِمَ دّننَشّ تَثَنشّسِ. عِ شَ نَ رَبَ يُدَيَكَيٍ يَ شْ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 يِ مَسٍنيِ تِ عٍ بّ؛ ‹ﭑ تَن عِسِرَيِلَ مَرِفِ عَلَتَلَ عَ نِيَمَ نّ ﭑ مَ كٌنيِ بَبِلْن مَنفّ نٍبُكَدَنسَرِ شَ عَ شَ كِبَنيِ تِ بٍ يِ فّمّ نْشُنشِيٍ قَ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مَ مِسِرَ فٍرٍدٍ تّمُي نَشّ. نَ كُي نَشٍيٍ لَن عٍ شَ قَشَ، نٍيٍ قَشَمَ نّ. نَشٍيٍ لَن عٍ شَ سُشُ، نٍيٍ سُشُمَ نّ. نَشٍيٍ لَن عٍ شَ سْشْ سَنتِدّفّمَ رَ، نٍيٍ سْشْ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 سَمَ نّ مِسِرَ شَ كُيٍيٍ شَ بَنشِيٍ. نٍبُكَدَنسَرِ عٍ فَنمَ نّ، عَ كُيٍيٍ شَنِنمَ نّ. عَ نْ مِسِرَ رَ عَلْ شُرُ سٍ دّ مَدٌنيِ نْمَ عَ شَ دُفِ رَ كِ نَشّ، عَ قَ كٍلِ بْحّسَ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كُيٍ بَتُدٍيٍ كَنَمَ نّ بٍتِ سٍمٍسِ مِسِرَ بْشِ مَ، عَ مِسِرَ كُيٍيٍ شَ بَنشِيٍ فَنمَ نّ تّ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نِنقٍ مِسِ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يٍرٍ مِ تٌ فّ مَرِفِ عَلَتَلَ شَ مَسٍنيِ تِدٍ حَمَ بّ، عَلْ عَلَتَلَ عَ يَمَرِشِ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سَيَ شَ دِ عَسَرَيَ، كَرٍيَ شَ دِ يٌشَنَن، نُن يّتّ عِفبٌي فبّتّيٍ، عٍ نَشَ عَ قَلَ عَننَبِ يٍرٍ مِ بّ، «عِ وُلٍ! مُشُ مَرِفِ عَلَتَلَ مُ عِ شّيشِ عَ قَلَقٍ رَ وٌ نَشَ سَبَتِ مِسِ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رِيَ شَ دِ بَرُكِ تَن نَ عِ تُتُنقٍ عَلَكٌ عِ شَ مُشُ لُ كَلِدِكَيٍ سَفٌي، عٍ شَ مُشُ قَشَ، شَ نَ مُ عَ رَ عٍ شَ مُشُ شَنِن بَبِ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رٍيَ شَ دِ يٌشَنَن، سْورِ يَرٍرَتِيٍ، نُن حَمَ، عٍ نَشَ تٌندِ مَرِفِ شَ يَامَرِ رَ لُقٍ يُدَيَ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رٍيَ شَ دِ يٌشَنَن نُن سْورِيٍ يَرٍرَتِيٍ نَشَ يُدَيَ حَمَ دْنشْي شَنِن مِسِرَ، نَشٍيٍ نُ بَرَ فبِلٍن يُدَيَ كٍلِقٍ حَمَنّيٍ مَ عٍ نُ يٍنسٍنشِ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شّمّيٍ، فِنّيٍ، دِ مّدِيٍ، مَنفّ شَ دِ فِنّيٍ، نُن مِشِ بِرِن شَنِن، سْورِ مَنفّ نٍبُسَرَدَن نَشٍيٍ تَشُشِ عَشِكَمَ شَ دِ فّدَلَيَ رَ، سَقَن شَ مَمَدِ. عَننَبِ يٍرٍ مِ نُن نٍرِيَ شَ دِ بَرُكِ قَن نُ نَ عٍ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تٌندِ عٍ تُلِ مَتِدٍ عَلَتَلَ رَ، عٍ نَشَ حَمَ بِرِن شَنِن مِسِرَ بْشِ مَ تَثَنشّسِ.]]></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2026-06-15T08:26:06Z</dcterms:created>
  <dcterms:modified xsi:type="dcterms:W3CDTF">2026-06-15T08:26:06Z</dcterms:modified>
  <dc:title>Bible.com.au: عَننَبِ يٍرٍ مِ 43:1-13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