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7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4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مِشِ قُ نَشَ سُمَيِلَ مَيَندِ، «عِ نَشَ مُشُ قَشَ، بَرِ مَ دٌنسٍ فبٍفبٍ نَ مُشُ يِ رَ، عَ رَفَتَشِ وُلَ عِ، عَلْ قُندٍنيِ مَنِيّ، تُرٍ، نُن كُمِ.» نَ كُي عَ مُ تِن عٍ نُن عٍ نفَشَكٍرٍنيِيٍ قَشَدٍ.]]></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سُمَيِلَ فّدَلَيَ شَ مِشِيٍ قُرٍيٍ رَفٌرٌ كْلْنيِ نَشَن كُي، مَنفّ عَسَ نُ بَرَ نَ فٍ عِسِرَيِلَ مَنفّ بَاسَ شَ قٍ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مَيِلَ نَشَ حَمَ دْنشْي سُشُ مِسِثَ، مَنفّ شَ دِ فِنّيٍ نُن مِشِ فبّتّيٍ، بَبِلْن سْورِ مَنفّ نٍبُسَرَدَن نُ بَرَ نَشٍيٍ تَشُ عَشِكَمَ شَ دِ فّدَلَيَ رَ. سُمَيِلَ نَشَ عٍ شَنِن عَمٌنِكَيٍ شْ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رٍيَ شَ دِ يٌشَنَن نُن سْورِ يَرٍرَتِيٍ نَشٍيٍ نُ نَ عَ قّ مَ، عٍ نَشَ نٍتَنِيَ شَ دِ سُمَيِلَ شَ كّوَلِ حَاشِ كٌلٌ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شَ مِشِيٍ مَلَن عَلَكٌ عٍ شَ نٍتَنِيَ شَ دِ سُمَيِلَ فٍرٍ. عٍ نَشَ عَ لِ فَبَيٌن شُرٍ شُنفبٍ يِ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سُمَيِلَ نُ مِشِ نَشٍيٍ سُشُشِ مِسِثَ، عٍ تٌ كَرٍيَ شَ دِ يٌشَنَن نُن سْورِ يَرٍرَتِيٍ تٌ، عٍ نَشَ سّيوَ،]]></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نَشَ كٍلِ سُمَيِلَ شُن مَ، عٍ بِرَ كَرٍيَ شَ دِ يٌشَنَن قْشْ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تَنِيَ شَ دِ سُمَيِلَ نُن عَ شَ مِشِ سٌلٌمَسَشَن نَشَ عٍ فِ يٌشَنَن يَ رَ، عٍ سِفَ عَمٌنِكَيٍ يِ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كَرٍيَ شَ دِ يٌشَنَن نُن سْورِ يَرٍرَتِيٍ نَشَ مِسِثَ حَمَ دْنشْي شَنِن فَبَيٌن، نٍتَنِيَ شَ دِ سُمَيِلَ نُ بَرَ نَشٍيٍ سُشُ. فٍرٍ سٌي، فِنّيٍ، نُن مَنفّ شَ مِشِيٍ نُ نَ عٍ يَ مَ. سُمَيِلَ نُ بَرَ عَشِكَمَ شَ دِ فّدَلَيَ قَ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حّرّ هَن كِمٍهَمِ بّتّلّيمُ سّيتِ مَ. عٍ نُ نَ سِفَقٍ مِسِرَ بْشِ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فّدَلَيَ قَشَ كِ]]></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لَكٌ عٍ شَ عٍ مَكُيَ كَلِدِكَيٍ رَ. عٍ نُ بَرَ فَاشُ عٍ يَ رَ، بَرِ مَ نٍتَنِيَ شَ دِ سُمَيِلَ نُ بَرَ عَشِكَمَ شَ دِ فّدَلَيَ قَشَ، بَبِلْن مَنفّ نُ بَرَ نَشَن تِ مَنفّ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كِكٍ سٌلٌقٍرٍ ندٍ، نٍتَنِيَ شَ دِ سُمَيِلَ، عٍلِسَمَ شَ مَمَدِ، مَنفّ شَ كُنتِفِ ندٍ نَشَن قَتَنشِ مَنفّ بْنسْي رَ، عَ نَشَ سِفَ عَشِكَمَ شَ دِ فّدَلَيَ يِرٍ مِسِثَ، عَ نُن كُنتِفِ قُ. عٍ تٌ فّ عٍ دّفٍدٍ يِرٍ كٍرٍ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تَنِيَ شَ دِ سُمَيِلَ نُن عَ شَ مِشِ قُ، عٍ نَشَ عَشِكَمَ شَ دِ فّدَلَيَ قَشَ سَنتِدّفّمَ رَ. سَقَن شَ مَمَدِ فّدَلَيَ، بَبِلْن مَنفّ نُ بَرَ نَشَن دْشْ مَنفّ رَ، عَ قَشَ نَ كِ 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مَيِلَ نَشَ يُوِقِيٍ نُن كَلِدِ سْورِيٍ بِرِن قَشَ نَشٍيٍ نُ نَ فّدَلَيَ قّ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وَشَتِ مِشِ يٌ مُ عَ كٌلٌن فّدَلَيَ نُ بَرَ قَشَ. نَ كُيٍ عِ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شِ تٌنفٌ سٌلٌمَسَشَن نَشَ قَ كٍلِقٍ سِكٍمِ، سِلٌ، نُن سَمَرِ. عٍ دّ شَبٍ نُ بِشِ، عٍ شَ دُفِيٍ عِبْوشِ، عٍ قَتٍ نُ مَشَبَشِ. عٍ قَ سّرّشّيٍ نُن سُرَيِ نَن نَ عَلَتَلَ شَ بَنشِ يِ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تَنِيَ شَ دِ سُمَيِلَ نَشَ مِنِ مِسِثَ عٍ رَلَندٍ. عٍ نُ نَ وَقٍ. عَ نَشَ عَ قَلَ عٍ بّ، «وٌ قَ عَشِكَمَ شَ دِ فّدَلَيَ يِ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تٌ تَا تَفِ لِ، نٍتَنِيَ شَ دِ سُمَيِلَ نُن عَ شَ مِشِيٍ نَشَ عٍ كْن نَشَبَ، عٍ قَ عٍ وٌلِ كْلْنيِ كُي.]]></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2026-06-13T22:40:43Z</dcterms:created>
  <dcterms:modified xsi:type="dcterms:W3CDTF">2026-06-13T22:40:43Z</dcterms:modified>
  <dc:title>Bible.com.au: عَننَبِ يٍرٍ مِ 41:1-18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