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رَ وٌ لَنمَ وٌ شَ سُننُن دٌنمَ رَفٌرٌ وٌ مَ،وٌ شَ سُننُن، وٌ شَ حْنقٍ رَبَ،بَرِ مَ عَلَتَلَ شَ شْنّ مُ فبِلٍنمَ وٌ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سٍنيِ نَن يَ؛«نَ لْشْي لِمَنِيَ بَمَ نّ مَنفّ نُن كُنتِفِيٍ يِ رَ.سّرّشّدُبّيٍ نُن نَمِحْنمّيٍ دّيٍ عِشَرَ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عَلَ يَابِ،«ﭑ مَرِفِ عَلَتَلَ،مُنقٍ رَ عِ بَرَ عَ قَلَ عِ شَ حَمَ نُن دَرِ سَلَمُ بّ،‹وٌ قَمَ بْحّسَ سْتْدٍ،›كْنْ سَنتِدّفّمَ بَرَ فّ عٍ قَشَ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 قَمَ نّ عَ قَلَدٍ حَمَ نُن دَرِ سَلَمُ بّ،«قٌيٍ بَرَ كٍلِ فبٍنفبٍرٍن يِرٍ.عَ مُ قَمَ قٍ قَنيِ رَ،عَ قَمَ ﭑ مَ حَمَ نَن تْورْ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ندِشِ قٌيٍ مَفَاشُشِ نَن نَ،نَشَن كٍلِشِ ﭑ يِرٍ.يَكْسِ ﭑ عٍ حَشَنكَتَ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ييٍ نَ قَقٍ عَلْ قٌيٍ بٍلٍبٍلٍ نَشَن كٍلِقٍ كٌورٍ مَ.عٍ شَ سْورِ رَفِسٍيٍ لُمَ نّ عَلْ تُرُننَادّ.عٍ شَ سٌي شُلُن عَلْ سّفّيٍ.فبَلٌي بَرَ وٌن لِ، وٌن بَرَ هَلَ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رِ سَلَمُ، وٌ وٌ بْحّ رَ سّنِيّن، عَلَكٌ وٌ شَ كِسِ.كّوَلِ كٌبِ لُمَ وٌ بْحّ مَ هَن تّمُي مُندُ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نَكَيٍ بَرَ نَ فبَلٌي مَسٍنيِ تِ،عٍقِرَ مِكَيٍ قَن بَرَ نَ قَ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سِيٍ رَ سِ، وٌ شَ دَرِ سَلَمُ قَن نَسِ،يَشُييٍ نَ كٍلِقٍ يِرٍ مَكُيٍ نّ، عٍ نَ قَقٍ يُدَيَ تَا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شَ مَسٍنيِ نَن يَ؛«عٍ بَرَ دَرِ سَلَمُ رَبِلِنعَلْ شّ كَنتَمَيٍ شّ رَبِلِنمَ كِ نَشّ.نَ قَمَ نّ دَرِ سَلَمُ لِدٍ بَرِ مَ عٍ بَرَ ﭑ مَتَن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شَ فبَ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قِندِشِ وٌ شَ وَلِ كٌبِ سَرٍ نَن نَ.وٌ نَشَن نَبَشِ، نَ بَرَ فبِلٍن وٌ مَ عَ حَاشِ رَ،هَن عَ وٌ سٌندٌنيِ سْ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حّ قَن نَ تْورْقٍ.ﭑ بَرَ سُننُن.ﭑ مُ نْمَ مَدُندُدٍ،بَرِ مَ ﭑ بَرَ سَرَيٍ نُن فٍرٍ شُي مّ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عَ قَلَمَ فبَلٌي نَ قَقٍ،بْشِ بِرِن بَرَ كَنَ.ﭑ مَ كِرِ بَنشِيٍ بَرَ بِرَ كٍرٍن نَ،لِنفِرَ يٌ مُ نَ ﭑ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رٍ تْنشُمَ عَ عِتِمَ هَن مُن تّمُي؟فٍرٍ شُي مِنِمَ هَن مُن لْشْ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ﭑ مَ حَمَ شَشِلِ مُ نَ،عٍ مُ ﭑ كٌلٌن،عٍ لُشِ نّ عَلْ دِ لْننِتَرٍيٍ.عٍ قٍ حَاشِ نَن فبَنسَن كٌلٌن،كْنْ عٍ مُ قَتَ قٍ قَنيِ رَ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بَرَ لَامَتُنيِ تٌ يِ بْشِ شَ قٍ رَ.سٍسٍ مُ لُمَ يِ بْشِ مَ،هَلِ كٌورٍ مُ يَنبَمَ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لَامَتُنيِ تٌ فٍيَيٍ شَ قٍ رَ.فٍيَيٍ قَمَ نّ سّرّندٍ، تٍنتٍنيِيٍ رَ مَ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لَامَتُنيِ تٌ نِمَسٍ شَ قٍ رَ.مِشِ مُ لُمَ يِ بْشِ مَ سْنْن،شْنِيٍ قَن بَرَ عٍ فِ.]]></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 لَامَتُنيِ تٌ يِ يِرٍ شَ قٍ رَ.كَرٍ مٍلٍ فٍيَ قِندِ مَ نّ فبٍنفبٍرٍنيِ رَ،تَا بِرِن قَمَ فَندٍ عَلَتَلَ نُن عَ شَ شْنّ شَ قٍ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بَرَ عَ مَسٍن،«يِ بْشِ بِرِن حَشَنكَتَمَ نّ،كْنْ ﭑ مُ عَ بِرِن شُن نَكَنَ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عِسِرَيِلَ، شَ وٌ وٌ يّتّ رَفبِلٍن ﭑ مَ،شَ وٌ قٍ رَتْنشِ بَ ﭑ يَ تٌدٍ رَ،شَ وٌ مُ لِنتَن وٌ شَ كّوَلِ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نَن عَ رَ يِ بْشِ نَ سُننُنيِ كُي، كٌورٍ بَرَ عِقْورْ.ﭑ تَن نَن عَ رَفِرِشِ،ﭑ مُ فبِلٍنمَ ﭑ مَ نَتّ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فٍرٍ سٌي نَ قَ سٌي قَرِ، مِشِ بِرِن عٍ فِمَ نّ.فٍرٍ سٌي نَ قَ تَنبّيٍ رَ، مِشِ يٌ مُ لُمَ تَا كُي.ندٍيٍ عٍ فِمَ نّ وٌندِ يِرٍ، ندٍيٍ عٍ فِ فٍيَيٍ قَرِ.مِشِ بِرِن كٍلِمَ نّ تَا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ن نَشَن شُن نَكَنَشِ، عِ نَ مُنسٍ رَبَقٍ؟عِ وَ مَ عِ مَشِرِقٍ دُفِ قَنيِ رَ،عِ وَ مَ كْنمَفٌرٍ شّيمَ دَاشِ رَفٌرٌقٍ عِ مَ،عِ وَ مَ تٌقَن سٍ سَقٍ عِ يَ كِرِ مَ؟عِ نَ نَ بِرِن نَبَقٍ عِ شَنُنتٍنيِيٍ بّ قُقَقُ،بَرِ مَ عِ مُ رَقَن عٍ مَ سْنْن.عٍ وَ مَ عِ قَشَقٍ تُ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بَرَ وَ شُي ندٍ مّ.نَ وَ شُي لُشِ نّ عَلْ قُرِ فِنّ نَشَن نَ عَ شَ دِ سِنفٍ بَرِقٍ.دَرِ سَلَمُ نَ سَيَ كِرَ شْن مَ، عَ نَ عَ قَلَقٍ،‹عَ فبٍ مُ لُشِ سْنْن، قَشّتِيٍ شَ ﭑ نِ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وٌ كَلِ عَلَتَلَ شِلِ رَ تِنشِنيِ نُن نْندِ رَ،سِيٍ قَمَ نّ بَرَكَ نُن بِنيّ سْتْدٍ عَلَتَلَ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 شّمّيٍ بّنَشٍيٍ نَ يُدَيَ نُن دَرِ سَلَمُ؛«وٌ شَ شّ نّينّ مَسّفّ،وٌ نَشَ سَنسِ شْرِ سِ كُنسِ تُنبٍ شْو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مّ نَشٍيٍ نَ يُدَيَ نُن دَرِ سَلَمُ،وٌ شَ وٌ بْحّ سّنِيّن عَلَتَلَ بّ.وٌ شَ قٍ حَاشِ بَ وٌ سٌندٌنيِ كُي،عَلْ قٍ حَاشِ بَمَ وٌ مَ كِ نَشّ وٌ سُننَ تّمُي.وٌ شَ نَ رَبَ عَلَكٌ ﭑ بْحّ نَشَ تٍ وٌ مَ،ﭑ مَ شْنّ قَ وٌ فَن عَلْ تّنَشَن مُ نْمَ شُبٍندٍ وٌ شَ قٍ كٌبِ رَبَشِيٍ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يِ مَسٍنيِ تِ يُدَيَكَيٍ بّ،وٌ مَن شَ عَ قَلَ دَرِ سَلَمُكَيٍ بّ.وٌ شَ قٍرِ قٍ عِسِرَيِلَ يِرٍ بِرِن،وٌ شَ عَ قَلَ وٌ شُي عِتٍشِ رَ،‹وٌ شَ سٌ تَا مَكَنتَشِ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مَتْنشُمَ سِيٌنكَيٍ بّ عٍ شَ عٍ فِ،عٍ نَشَ تِ كِرَ شْن مَ،بَرِ مَ ﭑ نَ قَقٍ تْورّ نُن حَشَنكَتّ رَ كٍلِقٍ كْولَ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يٍ كَنَمَ بَرَ كِرَ سُشُ،عَلْ يّتّ نَشَن مِنِمَ سُبٍ قٍندٍ.عَ بَرَ كٍلِ عَ شْنيِ عَلَكٌ عَ شَ وٌ شَ بْشِ كَنَ.وٌ شَ تَايٍ بِرِن قَمَ نّ كَنَدٍ،مِشِ يٌ مُ لُمَ نَا.]]></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عَننَبِ يٍرٍ مِ 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