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667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يٍرٍ مِ 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نَ نَن عَ رَ وٌ لَنمَ وٌ شَ سُننُن دٌنمَ رَفٌرٌ وٌ مَ،وٌ شَ سُننُن، وٌ شَ حْنقٍ رَبَ،بَرِ مَ عَلَتَلَ شَ شْنّ مُ فبِلٍنمَ وٌ قْشْ 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لَتَلَ شَ مَسٍنيِ نَن يَ؛«نَ لْشْي لِمَنِيَ بَمَ نّ مَنفّ نُن كُنتِفِيٍ يِ رَ.سّرّشّدُبّيٍ نُن نَمِحْنمّيٍ دّيٍ عِشَرَ مَ نّ.»]]></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ﭑ بَرَ عَلَ يَابِ،«ﭑ مَرِفِ عَلَتَلَ،مُنقٍ رَ عِ بَرَ عَ قَلَ عِ شَ حَمَ نُن دَرِ سَلَمُ بّ،‹وٌ قَمَ بْحّسَ سْتْدٍ،›كْنْ سَنتِدّفّمَ بَرَ فّ عٍ قَشَدٍ؟»]]></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نَ تّمُي عَ قَمَ نّ عَ قَلَدٍ حَمَ نُن دَرِ سَلَمُ بّ،«قٌيٍ بَرَ كٍلِ فبٍنفبٍرٍن يِرٍ.عَ مُ قَمَ قٍ قَنيِ رَ،عَ قَمَ ﭑ مَ حَمَ نَن تْورْدٍ.]]></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 قِندِشِ قٌيٍ مَفَاشُشِ نَن نَ،نَشَن كٍلِشِ ﭑ يِرٍ.يَكْسِ ﭑ عٍ حَشَنكَتَمَ نّ.»]]></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يَشُييٍ نَ قَقٍ عَلْ قٌيٍ بٍلٍبٍلٍ نَشَن كٍلِقٍ كٌورٍ مَ.عٍ شَ سْورِ رَفِسٍيٍ لُمَ نّ عَلْ تُرُننَادّ.عٍ شَ سٌي شُلُن عَلْ سّفّيٍ.فبَلٌي بَرَ وٌن لِ، وٌن بَرَ هَلَكِ.]]></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دَرِ سَلَمُ، وٌ وٌ بْحّ رَ سّنِيّن، عَلَكٌ وٌ شَ كِسِ.كّوَلِ كٌبِ لُمَ وٌ بْحّ مَ هَن تّمُي مُندُن؟]]></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دَنَكَيٍ بَرَ نَ فبَلٌي مَسٍنيِ تِ،عٍقِرَ مِكَيٍ قَن بَرَ نَ قَلَ.]]></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وٌ شَ سِيٍ رَ سِ، وٌ شَ دَرِ سَلَمُ قَن نَسِ،يَشُييٍ نَ كٍلِقٍ يِرٍ مَكُيٍ نّ، عٍ نَ قَقٍ يُدَيَ تَايٍ كُي.]]></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لَتَلَ شَ مَسٍنيِ نَن يَ؛«عٍ بَرَ دَرِ سَلَمُ رَبِلِنعَلْ شّ كَنتَمَيٍ شّ رَبِلِنمَ كِ نَشّ.نَ قَمَ نّ دَرِ سَلَمُ لِدٍ بَرِ مَ عٍ بَرَ ﭑ مَتَندِ.]]></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يُدَيَ شَ فبَلٌي]]></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نَ قِندِشِ وٌ شَ وَلِ كٌبِ سَرٍ نَن نَ.وٌ نَشَن نَبَشِ، نَ بَرَ فبِلٍن وٌ مَ عَ حَاشِ رَ،هَن عَ وٌ سٌندٌنيِ سْشْ.»]]></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ﭑ بْحّ قَن نَ تْورْقٍ.ﭑ بَرَ سُننُن.ﭑ مُ نْمَ مَدُندُدٍ،بَرِ مَ ﭑ بَرَ سَرَيٍ نُن فٍرٍ شُي مّ قَ رَ.]]></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 عَ قَلَمَ فبَلٌي نَ قَقٍ،بْشِ بِرِن بَرَ كَنَ.ﭑ مَ كِرِ بَنشِيٍ بَرَ بِرَ كٍرٍن نَ،لِنفِرَ يٌ مُ نَ ﭑ يِ رَ.]]></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فٍرٍ تْنشُمَ عَ عِتِمَ هَن مُن تّمُي؟فٍرٍ شُي مِنِمَ هَن مُن لْشْي؟]]></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عَلَتَلَ نَشّ، «ﭑ مَ حَمَ شَشِلِ مُ نَ،عٍ مُ ﭑ كٌلٌن،عٍ لُشِ نّ عَلْ دِ لْننِتَرٍيٍ.عٍ قٍ حَاشِ نَن فبَنسَن كٌلٌن،كْنْ عٍ مُ قَتَ قٍ قَنيِ رَبَدٍ.»]]></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ﭑ بَرَ لَامَتُنيِ تٌ يِ بْشِ شَ قٍ رَ.سٍسٍ مُ لُمَ يِ بْشِ مَ،هَلِ كٌورٍ مُ يَنبَمَ عَ مَ.]]></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ﭑ بَرَ لَامَتُنيِ تٌ فٍيَيٍ شَ قٍ رَ.فٍيَيٍ قَمَ نّ سّرّندٍ، تٍنتٍنيِيٍ رَ مَشَ.]]></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ﭑ بَرَ لَامَتُنيِ تٌ نِمَسٍ شَ قٍ رَ.مِشِ مُ لُمَ يِ بْشِ مَ سْنْن،شْنِيٍ قَن بَرَ عٍ فِ.]]></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ﭑ بَرَ لَامَتُنيِ تٌ يِ يِرٍ شَ قٍ رَ.كَرٍ مٍلٍ فٍيَ قِندِ مَ نّ فبٍنفبٍرٍنيِ رَ،تَا بِرِن قَمَ فَندٍ عَلَتَلَ نُن عَ شَ شْنّ شَ قٍ نَن نَ.]]></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عَلَتَلَ بَرَ عَ مَسٍن،«يِ بْشِ بِرِن حَشَنكَتَمَ نّ،كْنْ ﭑ مُ عَ بِرِن شُن نَكَنَمَ.]]></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لَتَلَ شَ مَسٍنيِ نَن يَ،«عِسِرَيِلَ، شَ وٌ وٌ يّتّ رَفبِلٍن ﭑ مَ،شَ وٌ قٍ رَتْنشِ بَ ﭑ يَ تٌدٍ رَ،شَ وٌ مُ لِنتَن وٌ شَ كّوَلِ رَ،]]></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نَ نَن عَ رَ يِ بْشِ نَ سُننُنيِ كُي، كٌورٍ بَرَ عِقْورْ.ﭑ تَن نَن عَ رَفِرِشِ،ﭑ مُ فبِلٍنمَ ﭑ مَ نَتّ قْشْ رَ.]]></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فٍرٍ سٌي نَ قَ سٌي قَرِ، مِشِ بِرِن عٍ فِمَ نّ.فٍرٍ سٌي نَ قَ تَنبّيٍ رَ، مِشِ يٌ مُ لُمَ تَا كُي.ندٍيٍ عٍ فِمَ نّ وٌندِ يِرٍ، ندٍيٍ عٍ فِ فٍيَيٍ قَرِ.مِشِ بِرِن كٍلِمَ نّ تَا كُي.]]></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عِ تَن نَشَن شُن نَكَنَشِ، عِ نَ مُنسٍ رَبَقٍ؟عِ وَ مَ عِ مَشِرِقٍ دُفِ قَنيِ رَ،عِ وَ مَ كْنمَفٌرٍ شّيمَ دَاشِ رَفٌرٌقٍ عِ مَ،عِ وَ مَ تٌقَن سٍ سَقٍ عِ يَ كِرِ مَ؟عِ نَ نَ بِرِن نَبَقٍ عِ شَنُنتٍنيِيٍ بّ قُقَقُ،بَرِ مَ عِ مُ رَقَن عٍ مَ سْنْن.عٍ وَ مَ عِ قَشَقٍ تُن.]]></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ﭑ بَرَ وَ شُي ندٍ مّ.نَ وَ شُي لُشِ نّ عَلْ قُرِ فِنّ نَشَن نَ عَ شَ دِ سِنفٍ بَرِقٍ.دَرِ سَلَمُ نَ سَيَ كِرَ شْن مَ، عَ نَ عَ قَلَقٍ،‹عَ فبٍ مُ لُشِ سْنْن، قَشّتِيٍ شَ ﭑ نِي بَ.›»]]></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شَ وٌ وٌ كَلِ عَلَتَلَ شِلِ رَ تِنشِنيِ نُن نْندِ رَ،سِيٍ قَمَ نّ بَرَكَ نُن بِنيّ سْتْدٍ عَلَتَلَ سَابُي 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لَتَلَ شَ مَسٍنيِ نَن يَ شّمّيٍ بّنَشٍيٍ نَ يُدَيَ نُن دَرِ سَلَمُ؛«وٌ شَ شّ نّينّ مَسّفّ،وٌ نَشَ سَنسِ شْرِ سِ كُنسِ تُنبٍ شْو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شّمّ نَشٍيٍ نَ يُدَيَ نُن دَرِ سَلَمُ،وٌ شَ وٌ بْحّ سّنِيّن عَلَتَلَ بّ.وٌ شَ قٍ حَاشِ بَ وٌ سٌندٌنيِ كُي،عَلْ قٍ حَاشِ بَمَ وٌ مَ كِ نَشّ وٌ سُننَ تّمُي.وٌ شَ نَ رَبَ عَلَكٌ ﭑ بْحّ نَشَ تٍ وٌ مَ،ﭑ مَ شْنّ قَ وٌ فَن عَلْ تّنَشَن مُ نْمَ شُبٍندٍ وٌ شَ قٍ كٌبِ رَبَشِيٍ شَ قٍ 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وٌ شَ يِ مَسٍنيِ تِ يُدَيَكَيٍ بّ،وٌ مَن شَ عَ قَلَ دَرِ سَلَمُكَيٍ بّ.وٌ شَ قٍرِ قٍ عِسِرَيِلَ يِرٍ بِرِن،وٌ شَ عَ قَلَ وٌ شُي عِتٍشِ رَ،‹وٌ شَ سٌ تَا مَكَنتَشِيٍ كُي.›]]></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وٌ شَ عَ مَتْنشُمَ سِيٌنكَيٍ بّ عٍ شَ عٍ فِ،عٍ نَشَ تِ كِرَ شْن مَ،بَرِ مَ ﭑ نَ قَقٍ تْورّ نُن حَشَنكَتّ رَ كٍلِقٍ كْولَ مَ.]]></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سِيٍ كَنَمَ بَرَ كِرَ سُشُ،عَلْ يّتّ نَشَن مِنِمَ سُبٍ قٍندٍ.عَ بَرَ كٍلِ عَ شْنيِ عَلَكٌ عَ شَ وٌ شَ بْشِ كَنَ.وٌ شَ تَايٍ بِرِن قَمَ نّ كَنَدٍ،مِشِ يٌ مُ لُمَ نَا.]]></a:t>
            </a:r>
          </a:p>
        </p:txBody>
      </p:sp>
    </p:spTree>
  </p:cSld>
  <p:clrMapOvr>
    <a:masterClrMapping/>
  </p:clrMapOvr>
</p:sld>
</file>

<file path=ppt/theme/theme1.xml><?xml version="1.0" encoding="utf-8"?>
<a:theme xmlns:a="http://schemas.openxmlformats.org/drawingml/2006/main" name="Theme25">
  <a:themeElements>
    <a:clrScheme name="Theme2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2026-06-13T22:40:01Z</dcterms:created>
  <dcterms:modified xsi:type="dcterms:W3CDTF">2026-06-13T22:40:01Z</dcterms:modified>
  <dc:title>Bible.com.au: عَننَبِ يٍرٍ مِ 4:1-31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