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يٍرٍ مِ 39: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كَلِدِكَيٍ نَشَ تّ سَ مَنفّ نُن حَمَ شَ بَنشِيٍ مَ، عٍ قَ دَرِ سَلَمُ تّتّ بِرِن نَبِ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ورِ مَنفّ نٍبُسَرَدَن نَشَ مِشِ دْنشْييٍ شَنِن بَبِلْن، نَشٍيٍ نُ بَرَ عٍ يّتّ رَفبِلٍن عَ مَ عَ نُن نَشٍيٍ نُ بَرَ لُ تَا كُ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كْنْ عَ نَشَ سٍتَرٍيٍ لُ يُدَيَ بْشِ مَ، عَلَكٌ عٍ شَ مّينِ وّنِ بِلِيٍ نُن دَاشَيٍ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بَبِلْن مَنفّ نٍبُكَدَنسَرِ نُ بَرَ يَامَرِ قِ سْورِ مَنفّ نٍبُسَرَدَن مَ عَننَبِ يٍرٍ مِ شَ قٍ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شَ مّينِ يٍرٍ مِ مَ، عِ نَشَ قٍ حَاشِ يٌ رَبَ عَ رَ. عِ شَ عَ وَشْنقٍ بِرِن نَبَ عَ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ورِ مَنفّ نٍبُسَرَدَن، كُنتِفِ نٍبُسَسِبَن، مَندُرُلَيٍ شَ مَنفّ نٍرِفَلِ سَرٍ سٍرِ، نُن بَبِلْن مَنفّ شَ كُنتِفِ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يٍرٍ مِ تٌنفٌ فٍيلِ تّتّ كُي، عٍ عَ سٌ عَشِكَمَ شَ دِ فّدَلَيَ يِ رَ، سَقَن شَ مَمَدِ، عَلَكٌ عٍ شَ عَ شَنِن عَ شْنيِ. نَ كِ عَننَبِ يٍرٍ مِ نَشَ لُ عَ شَ مِشِيٍ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ننَبِ يٍرٍ مِ نُ نَ فٍيلِ تّتّ كُي تّمُي نَشّ، عَلَتَلَ نَشَ عَ مَسٍن عَ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 عَ قَلَ عٍبٍدِ مٍلٍكِ عٍتِيٌثِكَ بّ، ‹عِسِرَيِلَ مَرِفِ عَلَتَلَ شَ مَسٍنيِ نَن يَ؛ ﭑ قَمَ نّ فبَلٌي رَ يِ تَا شِلِ مَ عَلْ ﭑ عَ مَسٍنشِ كِ نَشّ. نَ قِندِ مَ قٍ حَاشِ نَن نَ وٌ بّ، قٍ قَنيِ مُ عَ رَ. نَ بِرِن نَبَمَ عِ يَ شْرِ 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تَلَ شَ مَسٍنيِ نَن يَ؛ نَ لْشْي ﭑ عِ رَتَنفَمَ نّ عِ يَشُي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سُشُ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عِ رَكِسِمَ نّ، عَلَكٌ عِ نَشَ قَشَ سَنتِدّفّمَ رَ. عَلَتَلَ شَ مَسٍنيِ نَن نَ 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 سَلَمُ سُشُ يِ كِ نّ؛ سٍدٍكِيَ يُدَيَ مَنفّ شَ مَنفّيَ حّ سٌلٌمَنَانِ ندٍ كِكٍ قُ ندٍ كُي، بَبِلْن مَنفّ نٍبُكَدَنسَرِ نُن عَ شَ سْورِ فَلِ نَشَ دَرِ سَلَمُ رَبِلِ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دٍكِيَ شَ مَنفّيَ حّ قُ نُن كٍرٍن كِكٍ نَانِ شِ سٌلٌمَنَانِ ندٍ كُي، بَبِلْنكَيٍ نَشَ تَا تّتّ يِرٍ ندٍ كَ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كُي بَبِلْن كُنتِفِيٍ نَشَ سٌ، عٍ دْشْ تَا نَادّ شُنفبٍ رَ، نٍرِفَلِ سَرٍ سٍرِ، سَنفَرِ نٍبٌ، سَرٍ سٍكِمِ سْورِ يَرٍرَتِيٍ شَ مَنفّ، عَ نُن بَبِلْن كُنتِفِ فبّتّ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دَيَ مَنفّ سٍدٍكِيَ نُن عَ شَ سْورِيٍ تٌ عٍ تٌ، عٍ نَشَ عٍ فِ. عٍ نَشَ مِنِ تَا كُي كْي رَ مَنفّ شَ لَاكْي يِرٍ، نَادّ رَ نَشَن نَ تّتّ قِرِن تَفِ، عَرَبَ كِرَ شْ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لِدِ سْورِيٍ نَشَ بِرَ عٍ قْشْ رَ، عٍ نَشَ سٍدٍكِيَ لِ يٍرِكٌ فُلُنبَ يِرٍ. عٍ تٌ عَ سُشُ، عٍ نَشَ عَ شَنِن بَبِلْن مَنفّ نٍبُكَدَنسَرِ شْن مَ رِبِلَ شَمَتَ بْشِ مَ. نٍبُكَدَنسَرِ نَشَ يَامَرِ ندٍ قِ عَ شَ قٍ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بَبِلْن مَنفّ نَشَ سٍدٍكِيَ شَ دِيٍ نُن يُدَيَ كُنتِفِ بِرِن كْن نَشَبَ رِبِلَ، سٍدٍكِيَ يَ شْ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دَنفِ شَنبِ عَ نَشَ سٍدٍكِيَ تَن يَيٍ سْشْ، عَ قَ يْلْنشْنيِ سَ عَ مَ عَ شَنِنقٍ رَ بَبِلْن.]]></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عَننَبِ يٍرٍ مِ 39:1-18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