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بٍدِ مٍلٍكِ نَشَ مِنِ مَنفّ شَ بَنشِ، عَ سَ عَ قَلَ مَنفّ بّ،]]></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 مَنفّ، يِ مِشِيٍ بَرَ قٍ حَاشِ رَبَ عَننَبِ يٍرٍ مِ رَ، عٍ عَ رَفٌرٌشِ كْلْنيِ نَن كُي. عَ قَشَمَ نّ كَامّ رَ مّننِ، بَرِ مَ تَامِ بَرَ حْن تَا كُ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نَشَ عٍبٍدِ مٍلٍكِ عٍتِيٌثِكَ يَمَرِ، «عِ شَ مِشِ تٌنفٌ سَشَن تٌنفٌ، وٌ سَ عَننَبِ يٍرٍ مِ رَتٍ كْلْنيِ كُي بٍينُ عَ شَ قَ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بٍدِ مٍلٍكِ نَشَ نَ مِشِيٍ تٌنفٌ، عٍ نَشَ سِفَ مَنفّ شَ بَنشِ كُي، نَاقُلِ رَفَتَ يِرٍ بُن مَ. عٍ تٌ دُفِ قٌرِ ندٍيٍ تٌنفٌ، عٍ نَشَ عٍ رَفٌرٌ عَننَبِ يٍرٍ مِ مَ كْلْنيِ كُي لُوتِ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بٍدِ مٍلٍكِ عٍتِيٌثِكَ نَشَ عَ قَلَ عَننَبِ يٍرٍ مِ بّ، «يِ دُفِ قٌرِ سَ لُوتِ قَرِ عِ بّلّشّيٍ بُن مَ.» عَننَبِ يٍرٍ مِ نَشَ نَ رَبَ.]]></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ننَبِ يٍرٍ مِ رَتٍ لُوتِ رَ، هَن عَ نَشَ تٍ نَا رَ. نَ تّمُي عَ نَشَ لُ سْورِيٍ شَ تّتّ كُ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مَنفّ سٍدٍكِيَ نَشَ شّيرَ تِ عَننَبِ يٍرٍ مِ مَ، عٍ شَ نَرَلَن عَلَتَلَ شَ هْرْ مْلِنفِرَ نَادّ سَشَن ندٍ. مَنفّ نَشَ عَ قَلَ عَننَبِ يٍرٍ مِ بّ، «ﭑ وَ مَ عِ مَشْرِنقٍ قٍ ندٍ مَ، كْنْ عِ نَشَ سٍسٍ نْشُن ﭑ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ننَبِ يٍرٍ مِ نَشَ سٍدٍكِيَ يَابِ، «شَ ﭑ سَ عِ يَابِ نْندِ رَ، عِ مُ ﭑ قَشَمَ شّ؟ عِ تٌندِ مَ نّ ﭑ مَ مَرَ سِ سُشُدٍ.»]]></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تّمُي سٍدٍكِيَ نَشَ عَ كَلِ فُندٌ رَ عَننَبِ يٍرٍ مِ بّ، «ﭑ بَرَ ﭑ كَلِ عَلَتَلَ حِحّ رَ نَشَن وٌن نَكِسِمَ، ﭑ مُ عِ قَشَمَ، ﭑ مَن مُ عِ سٌمَ مِشِيٍ يِ رَ نَشٍيٍ وَ مَ عِ قَشَقٍ.»]]></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كُي عَننَبِ يٍرٍ مِ نَشَ عَ قَلَ سٍدٍكِيَ بّ، «عِسِرَيِلَ مَرِفِ عَلَتَلَ بَرَ عَ مَسٍن، شَ عِ يّتّ دّنتّفّ بَبِلْن مَنفّ شَ كُنتِفِيٍ بّ، عِ تَن نُن عِ شَ دٍنبَيَ كِسِمَ نّ، يِ تَا قَن مُ فَنمَ تّ رَ سْنْ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ننَبِ يٍرٍ مِ وٌلِقٍ كْلْنيِ 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شَ عِ تٌندِ عِ يّتّ دّنتّفّدٍ بَبِلْن مَنفّ شَ كُنتِفِيٍ بّ، يِ تَا قَمَ نّ لُدٍ كَلِدِكَيٍ سَفٌي، عٍ قَ عَ فَن تّ رَ، عِ قَن لُ عٍ يِ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سٍدٍكِيَ نَشَ عَ قَلَ عَننَبِ يٍرٍ مِ بّ، «ﭑ فَاشُشِ يُوِقِيٍ نَن يَ رَ نَشٍيٍ نَ كَلِدِكَيٍ يِ رَ، بَرِ مَ شَ عٍ سَ ﭑ سٌ نٍيٍ يِ رَ، عٍ ﭑ تْورْ مَ نّ عَ حَاشِ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ننَبِ يٍرٍ مِ نَشَ عَ يَابِ، «عٍ مُ نَ رَبَمَ. عَ لَنمَ عِ شَ عَلَتَلَ شَ يَامَرِ سُشُ ﭑ نَشَن قَلَشِ عِ بّ. نَ كُي قٍ بِرِن سْونّيَمَ نّ عِ بّ، عِ كِسِمَ 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شَ عِ تٌندِ عِ يّتّ سٌدٍ عٍ يِ رَ، عِ قَمَ نّ يِ حَشَنكَتّ سْتْدٍ عَلَتَلَ نَشَن مَسٍنشِ ﭑ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فِنّ نَشٍيٍ نَ يُدَيَ مَنفّ شَ بَنشِ كُي، عٍ شَنِنمَ نّ بَبِلْن مَنفّ شَ كُنتِفِيٍ يِرٍ. نَ فِنّيٍ قَمَ نّ عَ قَلَدٍ،‹وٌ شَنُنتٍنيِيٍ بَرَ وٌ مَدَشُ،وٌ بَرَ بِرِ بٌورَ كُي،وٌ دّقَنبٌورٍ بَرَ وٌ يَنقَ.›]]></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فِنّيٍ نُن عِ شَ دِ بِرِن قَمَ نّ شَنِندٍ كَلِدِكَيٍ شْن مَ. وٌ مُ رَتَنفَمَ عٍ مَ. بَبِلْن مَنفّ قَمَ نّ وٌ سُشُدٍ، عَ يِ تَا فَن تّ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دٍكِيَ نَشَ عَ قَلَ عَننَبِ يٍرٍ مِ بّ، «وٌن مَ دّ مَسَرّ شَ قِندِ فُندٌ رَ، عَلَكٌ عِ نَشَ قَ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 عَ سَ لِ كُنتِفِيٍ نَشَ عَ كٌلٌن وٌن بَرَ دّ مَسَرَ، عٍ قَ عِ مَشْرِن، ‹وٌ نُن مَنفّ مُنسٍ قَلَشِ وٌ بٌورٍ بّ؟ نَ قٍ بِرِن قَلَ مُشُ بّ عَلَكٌ عِ نَشَ قَ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عٍ يَابِ، ‹ﭑ نُ بَرَ مَنفّ مَيَندِ عَ شَ ﭑ نَمِنِ يٌنَتَن شَ بَنشِ كُي، عَلَكٌ ﭑ نَشَ قَ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كُنتِفِيٍ نَشَ قَ عَننَبِ يٍرٍ مِ يِرٍ، عٍ نَشَ مَشْرِنيِ ندٍيٍ تِ عَ مَ. عَننَبِ يٍرٍ مِ نَشَ عٍ يَابِ عَلْ مَنفّ عَ يَمَرِشِ كِ نَشّ. عٍ نَشَ فبِلٍن دُندُي كُ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مَتَن شَ دِ سّقَتَيَ، ثَسُرَ شَ دِ فّدَلَيَ، سٍلٍمِيَ شَ دِ يٍهُكَلَ، مَلَكِيَ شَ دِ ثَسُرَ، عٍ نَشَ عَننَبِ يٍرٍ مِ شَ مَسٍنيِ مّ عَ نَشَن مَسٍنشِ حَمَ بّ عَ قَلَقٍ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ننَبِ يٍرٍ مِ نَشَ لُ سْورِيٍ شَ تّتّ كُي هَن دَرِ سَلَمُ سُشُ تّمُي 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لَتَلَ بَرَ عَ مَسٍن، مِشِ يٌ نَشَن لُمَ يِ تَا كُي، نَ كَنيِ قَشَمَ سَنتِدّفّمَ، كَامّ، شَ نَ مُ عَ رَ قُرٍ حَاشِ نَن نَ. كْنْ نَشَن عَ يّتّ دّنتّفّمَ كَلِدِكَيٍ بّ، نَ كَنيِ تَن كِسِمَ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بَرَ عَ مَسٍن، يِ تَا قَمَ نّ لُدٍ بَبِلْن مَنفّ شَ سْورِيٍ سَفٌ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تِفِيٍ نَشَ عَ قَلَ مَنفّ بّ، «عَ لَنمَ يِ مِشِ شَ قَشَ، بَرِ مَ عَ تَا فٍرٍ سٌي سّنبّ نَن بَمَ. عَ شَ مَسٍنيِ نَ لِمَنِيَ بَقٍ حَمَ مَ. عَ مُ وَ مَ تَا شَ شُننَقَنيِ شْن، عَ وَ مَ عَ شَ تْورّ نَن 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مَنفّ سٍدٍكِيَ نَشَ عٍ يَابِ، «عَوَ يِرٍ، ﭑ بَرَ عَ لُ وٌ يِ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 نَشَ عَننَبِ يٍرٍ مِ سُشُ، عٍ عَ رَفٌرٌ لُوتِ رَ مَنفّ شَ دِ مَلَكِيَ شَ كْلْنيِ كُي سْورِيٍ شَ تّتّ تَفِ. يٍ نُ بَرَ حْن نَا، كْنْ عَننَبِ يٍرٍ مِ نَشَ بِرِ بٌورَ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مَنفّ بَتُلَ عٍبٍدِ مٍلٍكِ عٍتِيٌثِكَ نَشَ عَ مّ عٍ نُ بَرَ عَننَبِ يٍرٍ مِ رَفٌرٌ كْلْنيِ كُي. مَنفّ نُ دْشْشِ بُنيَمِن سٌدٍ دّ رَ.]]></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2026-06-15T08:08:36Z</dcterms:created>
  <dcterms:modified xsi:type="dcterms:W3CDTF">2026-06-15T08:08:36Z</dcterms:modified>
  <dc:title>Bible.com.au: عَننَبِ يٍرٍ مِ 38:1-28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