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2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يٍرٍ مِ 37: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تّمُي كَلِدِكَيٍ مَن فبِلٍنمَ نّ بٍ، عٍ قَ يِ تَا سُشُ، عٍ عَ فَن تّ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لَتَلَ شَ مَسٍنيِ نَن نَ كِ. وٌ نَشَ وٌ يّتّ مَدَشُ، وٌ نَشَ عَ مَحْشُن كَلِدِكَيٍ بَرَ مَكُيَ وٌ رَ. عٍ مُ قَمَ وٌ لُدٍ.]]></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هَلِ وٌ كَلِدِكَيٍ شَ سْورِيٍ بْنبْ، نَشٍيٍ نَ وٌ فٍرٍقٍ، عٍ شَ سْورِ مَشْنْشِ ندٍيٍ قَمَ نّ كٍلِدٍ عَلَكٌ عٍ شَ يِ تَا فَن تّ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كَلِدِكَيٍ شَ سْورِيٍ تٌ كٍلِ دَرِ سَلَمُ مِسِرَ مَنفّ شَ سْورِيٍ شَ قٍ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ننَبِ يٍرٍ مِ نَشَ وَ كٍلِقٍ دَرِ سَلَمُ، عَ شَ سِفَ بُنيَمِن بْنسْي شَ بْشِ مَ عَلَكٌ عَ شَ عَ كّ ندٍ تٌنفٌ نَا.]]></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تٌ بُنيَمِن نَادّ لِ كٍلِقٍ دَرِ سَلَمُ، سٍلٍمِيَ شَ دِ يِرِيَ، شَنَنِيَ شَ مَمَدِ نَشَ عَ سُشُ، عَ عَ قَلَ عَ بّ، «عِ نَ سِفَقٍ كَلِدِكَيٍ نَن يِ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ننَبِ يٍرٍ مِ نَشَ عَ يَابِ، «عِ وُلٍ. ﭑ مُ سِفَقٍ كَلِدِكَيٍ شَ يِرٍ.» كْنْ يِرِيَ مُ لَ عَ رَ، عَ نَشَ عَننَبِ يٍرٍ مِ سُشُ، عَ عَ شَنِن كُنتِفِيٍ شْن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كُنتِفِيٍ نَشَ شْنْ عَننَبِ يٍرٍ مِ مَ، عٍ عَ بْنبْ، عٍ عَ سَ فٍيلِ كُي، دّننَشّ قِندِشِ يٌنَتَن سّبّلِتِ شَ بَنشِ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نَشَ عَننَبِ يٍرٍ مِ رَ سٌ يِرٍ حَاشِ ندٍ كُي مّننِ، عَ لُشِ دّننَشّ تّمُي شْننَكُ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مَنفّ سٍدٍكِيَ نَشَ عَننَبِ يٍرٍ مِ شِلِ، عَ قَ عَ مَشْرِن فُندٌ رَ، «عَلَتَلَ بَرَ مَسٍنيِ ندٍ قِ عِ مَ؟» عَننَبِ يٍرٍ مِ نَشَ عَ يَابِ، «عِيٌ. بَبِلْن مَنفّ قَمَ نّ عِ سُشُدٍ.»]]></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دٍكِيَ نُن عَننَبِ يٍرٍ مِ]]></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ننَبِ يٍرٍ مِ مَن نَشَ عَ قَلَ مَنفّ سٍدٍكِيَ بّ، «ﭑ هَاكّ مُندُن نَبَشِ عِ رَ، شَ نَ مُ عِ شَ كُنتِفِيٍ رَ، شَ نَ مُ حَمَ رَ، وٌ ﭑ سَشِ فٍيلِ كُي نَشَن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وٌ شَ نَمِحْنمّيٍ نَ مِندٍن، نَشٍيٍ عَ قَلَمَ بَبِلْن مَنفّ مُ قَمَ وٌ تَن نُن يِ بْشِ سُشُدٍ؟]]></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يَكْسِ عِ شَ عِ تُلِ مَتِ ﭑ نَ. مَنفّ، ﭑ بَرَ عِ مَيَندِ، عِ شَ ﭑ مَ وْيّنيِ سُشُ. عِ نَشَ ﭑ نَسٌ يٌنَتَن سّبّلِتِ شْنيِ سْنْن، عَلَكٌ ﭑ نَشَ قَشَ!»]]></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مَنفّ سٍدٍكِيَ نَشَ يَامَرِ قِ عٍ شَ عَننَبِ يٍرٍ مِ لُ فٍيلِ تّتّ كُي، عٍ مَن شَ تَامِ شُنتُنيِ سٌ عَ يِ رَ لْشْ يٌ لْشْ كٍلِقٍ تَامِ فَندٍ. عٍ شَ نَ رَبَ هَن تَامِ حْنمَ تَا كُي تّمُي نَشّ. نَ نَن عَ تٌشِ عَننَبِ يٍرٍ مِ نَشَ لُ فٍيلِ تّتّ كُي.]]></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بَبِلْن مَنفّ نٍبُكَدَنسَرِ نَشَ يٌسِيَ شَ دِ سٍدٍكِيَ تِ يُدَيَ مَنفّ رَ يٍهٌيَكِمِ شَ دِ يٍهٌيَكِنِ حْشْي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سٍدٍكِيَ، عَ شَ كُنتِفِيٍ، نُن بْشِ حَمَ مُ عٍ تُلِ مَتِ عَلَتَلَ شَ مَسٍنيِ رَ عَننَبِ يٍرٍ مِ نَشَن مَسٍنشِ.]]></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سٍدٍكِيَ نَشَ سٍلٍمِيَ شَ دِ يٍهُكَلَ نُن مَاسٍيَ شَ دِ سٍقَنِيَ شّي عَننَبِ يٍرٍ مِ يِرٍ عَ قَلَقٍ رَ، «مُشُ مَرِفِ عَلَتَلَ مَشَندِ مُشُ 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ننَبِ يٍرٍ مِ مُ نُ سَشِ فٍيلِ كُي سِندٍن، عَ نُ نْمَ حّرّدٍ حَمَ يَ مَ عَلْ عَ نُ وَ مَ عَ شْن مَ كِ نَشّ.]]></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سِرَ مَنفّ شَ سْورِيٍ تٌ مِنِ مِسِرَ بْشِ رَ، كَلِدِكَيٍ نَشَ نَ شِبَارُي مّ، عٍ نَشَ كٍلِ دَرِ سَلَمُ عٍ نُ نَ فٍرٍقٍ دّننَ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وَشَتِ عَلَتَلَ نَشَ يِ مَسٍنيِ تِ عَننَبِ يٍرٍ مِ بّ،]]></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سِرَيِلَ مَرِفِ عَلَتَلَ شَ مَسٍنيِ نَن يَ؛ وٌ عَ مَسٍن يُدَيَ مَنفّ بّ، نَشَن وٌ شّيشِ ﭑ يِرٍ عَلَكٌ ﭑ شَ عَلَتَلَ مَشَندِ وٌ بّ، مِسِرَ مَنفّ شَ سْورِ نَشٍيٍ مِنِشِ وٌ مَلِدٍ، عٍ قَمَ نّ فبِلٍندٍ عٍ شْنيِ مِسِرَ.]]></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2026-06-15T08:25:31Z</dcterms:created>
  <dcterms:modified xsi:type="dcterms:W3CDTF">2026-06-15T08:25:31Z</dcterms:modified>
  <dc:title>Bible.com.au: عَننَبِ يٍرٍ مِ 37:1-21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