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سٍدٍكِيَ تٌ سَاتّ تٌنفٌ دَرِ سَلَمُكَيٍ بّ عٍ شَ شْرّيَ قِ عٍ شَ كٌنيِيٍ مَ، عَلَتَلَ نَشَ يِ مَسٍنيِ تِ عَننَبِ يٍرٍ مِ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دٍكِيَ نُ بَرَ عٍ يَمَرِ عٍ شَ عٍ شَ كٌنيِيٍ عٍبُرُ شْرّيَ، عَلَكٌ عٍبُرُ يٌ نَشَ لُ كٌنيِ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تِفِ نُن حَمَ بِرِن نَشٍيٍ نُ بَرَ لَن نَ مَ، عٍ نَشَ يَامَرِ رَبَتُ، عٍ نَشَ عٍ شَ كٌنيِيٍ شْرّ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دْنشْي رَ، عٍ نَشَ فبِلٍن نَ نَتّ مَ، عٍ مَن نَشَ عٍ شَ كٌنيِيٍ رَ سُشُ، عٍ نُ بَرَ نَشٍيٍ شْرّ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عَلَتَلَ نَشَ يِ مَسٍنيِ تِ عَننَبِ يٍرٍ مِ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 مَرِفِ عَلَتَلَ بَرَ عَ مَسٍن، ‹ﭑ نَشَ سَاتّ تٌنفٌ وٌ بَبَيٍ بّ ﭑ عٍ رَ مِنِ كٌنيِيَ كُي تّمُي نَشّ مِسِرَ بْشِ مَ. ﭑ نُ بَرَ عَ مَسٍن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 سٌلٌقٍرٍ يٌ حّ سٌلٌقٍرٍ وٌ شَ وٌ نفَشَكٍرٍنيِ عٍبُرُ شْرّيَ نَشَن نُ بَرَ عَ يّتّ قِندِ كٌنيِ رَ وٌ بّ. عَ نْمَ وَلِدٍ عِ بّ حّ سٍننِ بُن مَ، كْنْ عَ سٌلٌقٍرٍ ندٍ وٌ شَ عَ رَفبِلٍن عَ شْنيِ. كْنْ وٌ بَبَيٍ مُ ﭑ شُي سُشُ، عٍ مُ عٍ تُلِ مَتِ ﭑ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 وٌ تَن بَرَ ﭑ مَ يَامَرِ رَبَتُ عَ سّرِيّ كِ مَ، وٌ بَرَ وٌ شَ كٌنيِيٍ شْرّيَ. نَ كُي وٌ بَرَ سَاتّ تٌنفٌ ﭑ بّ ﭑ مَ بَنشِ كُي ﭑ شِلِ مَتْشْمَ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وٌ مَن بَرَ فبِلٍن نَ نَتّ قْشْ رَ، وٌ قَ وٌ شَ كٌنيِيٍ مَكَنكَن عَلَكٌ عٍ مَن شَ لُ وٌ شَ يَامَرِ بُن مَ. نَ كُي وٌ بَرَ يٌ ﭑ شِ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رَ عَلَتَلَ بَرَ عَ مَسٍن وٌ بّ، «وٌ مُ ﭑ شُي رَبَتُ شْرّيَ قِقٍ رَ وٌ شَ كٌنيِيٍ مَ. عَلَتَلَ شَ مَسٍنيِ نَن يَ؛ ﭑ قَن بَرَ نَتّ تٌنفٌ وٌ شَ لُ سَنتِدّفّمَ، قُرٍ حَاشِ، نُن كَامّ سَفٌي عَلَكٌ سِ بِرِن نَشٍيٍ نَ دُنِحَ شَ وٌ شَ حَشَنكَتّ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كَيٍ شَ كّ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شٍيٍ بَرَ ﭑ مَ سَاتّ كَنَ، عٍ مُ عَ رَبَشِ عَ سّرِيّ كِ مَ، ﭑ عٍ لُمَ نّ عَلْ نَ نِنفٍ عٍ نَشَن عِشَبَ عَ تَفِ، عٍ قَ دَنفِ عَ شُنتُنيِ قِرِنيِ تَ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دَيَ كُنتِفِيٍ، دَرِ سَلَمُ كُنتِفِيٍ، مَنفّ شَ مِشِيٍ، سّرّشّدُبّيٍ، نُن حَمَ بِرِن نَشٍيٍ بَرَ دَنفِ نِنفٍ شُنتُنيِيٍ تَفِ سَاتّ شِرِ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عٍ سَمَ نّ عٍ يَشُييٍ سَفٌ نَشٍيٍ وَ مَ عٍ قَشَقٍ، عٍ بِنبِيٍ قَ قِندِ شْنِيٍ نُن سُبٍيٍ شَ دٌنسٍ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يُدَيَ مَنفّ سٍدٍكِيَ نُن عَ شَ كُنتِفِيٍ سَمَ نّ عٍ يَشُييٍ سَفٌ، نَشٍيٍ وَ مَ عٍ قَشَقٍ. ﭑ عٍ لُمَ نّ بَبِلْن مَنفّ شَ سْورِيٍ يِ رَ، نَشٍيٍ حَن بَرَ كٍلِ وٌ شُ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 مَسٍنيِ نَن يَ؛ ﭑ يَامَرِ قِمَ نّ عَلَكٌ عٍ مَن شَ قَ يِ تَا شِلِ مَ، عٍ شَ عَ فٍرٍ، عٍ عَ سُشُ، عٍ عَ فَن تّ رَ. ﭑ يُدَيَ شَ تَايٍ قِندِ مَ نّ فبَلٌي يِرٍ رَ، مِشِ يٌ مُ لُ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مَنفّ نٍبُكَدَنسَرِ، عَ شَ سْورِيٍ نُن حَمَنّ بِرِن نَشٍيٍ نُ نَ عَ شَ يَامَرِ بُن مَ، عٍ تٌ فٍرٍ سٌ دَرِ سَلَمُ نُن عَ رَبِلِنيِ، عَلَتَلَ نَشَ يِ مَسٍنيِ تِ عَننَبِ يٍرٍ مِ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مَرِفِ عَلَتَلَ بَرَ عَ مَسٍن عِ بّ عِ شَ سِفَ سٍدٍكِيَ يِرٍ. عِ شَ عَ قَلَ عَ بّ، ‹يُدَيَ مَنفّ عَلَتَلَ شَ مَسٍنيِ نَن يَ؛ ﭑ يِ تَا سَمَ نّ بَبِلْن مَنفّ سَفٌي، عَ قَ عَ فَن تّ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ن مُ عِ بَمَ عَ يِ رَ. مِشِ عِ سُشُمَ نّ عَ حَاشِ رَ، عٍ عِ تِ بَبِلْن مَنفّ يَ عِ، وٌ قَ دّ مَسَرَ. نَ دَنفِ شَنبِ عَ عِ شَنِنمَ نّ بَبِلْ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يُدَيَ مَنفّ سٍدٍكِيَ، عِ تُلِ مَتِ عَلَتَلَ شَ مَسٍنيِ رَ. عَلَتَلَ بَرَ عَ مَسٍن عِ مُ قَشَمَ سَنتِدّ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شَمَ بْحّسَ نَن كُي. عِ رَفَتَمَ نّ عَلْ عِ بٍنبَيٍ مَنفّيٍ نَشٍيٍ سِنفٍ قَشَ. سُرَيِ فَنمَ نّ عِ بّ، عٍ عِ حْنقٍ بِنيَ. ﭑ مَ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يٍرٍ مِ يِ مَسٍنيِ نَن تِ يُدَيَ مَنفّ سٍدٍكِيَ بّ دَرِ سَلَ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بِلْن سْورِ فَلِ نُ نَ دَرِ سَلَمُ فٍرٍقٍ، نُن يُدَيَ تَا فبّتّيٍ، عَلْ لَكِسِ نُن عَسٍكَ نَشٍيٍ نُ قِندِشِ تَا سّنبّمَيٍ رَ يُدَيَ بْشِ مَ.]]></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عَننَبِ يٍرٍ مِ 34:1-22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