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رَ سّنِيّنمَ نّ عٍ شَ كّوَلِ كٌبِ بِرِن مَ،عٍ نَشَن نَبَشِ ﭑ نَ.ﭑ عٍ شَ يُنُبِيٍ شَقَرِ مَ نّ،عٍ نَشَن نَبَشِ ﭑ نَ عٍ شَ مَتَندِ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سّيوَ مَ نّ يِ تَا شَ قٍ رَ.سِ بِرِن قَمَ نّ ﭑ مَتْشْدٍ، عٍ ﭑ بِنيَ هّيرِ شَ قٍ رَ،ﭑ قَمَ نَشَن نَبَدٍ عِسِرَيِلَكَيٍ بّ.دُنِحَ نَ عَ تٌ ﭑ نَشَن نَبَمَ بٍكَيٍ بّ،عٍ دّ عِشَرَ مَ نّ، عٍ كَا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شَ مَسٍنيِ نَن يَ؛«وٌ عَ قَلَمَ عَ بٍ بَرَ قِندِ فبَلٌي يِرٍ رَ،عَدَ مَدِ مُ نَ، سُبٍ مُ نَ.كْنْ مِشِ شُي مَن قَمَ نّ رَ مّدٍ يُدَيَ تَايٍ كُي،عَ نُن دَرِ سَلَمُ شَ كِرَيٍ شْ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لّشِن سِفِ سَمَ نّ،فِنّ دْشْي شُلُنيِ رَبَ،تَنتُي قَن رَ سِفَ مَنفّ عَلَتَلَ مَ،بَرِ مَ عَلَتَلَ قَن، عَ شَ هِننّ مُ كَنَمَ عَبَدَن.مِشِ بّيتِ بَمَ نّ نَشٍيٍ تَنتُي سّرّشّيٍ شَنِنمَ عَلَتَلَ شَ هْرْ مْبَنشِ كُي.ﭑ عِسِرَيِلَكَيٍ رَ مِنِمَ نّ كٌنيِيَ كُي،عٍ شَ سَبَتِ بٍ عَلْ سِنفٍ.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عَلَتَلَ شَ مَسٍنيِ نَن يَ؛«يَكْسِ عَدَ مَدِ نُن سُبٍ يٌ مُ نَ يِ تَا كَنَشِ كُي،كْنْ ﭑ مَن قَمَ نّ عَ نِيَدٍ فْورّ شَ وُيَ بٍ،شُرُ سٍ مَكَنتَمَيٍ شَ لُ عٍ قّ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تَا نَشٍيٍ نَ فٍيَيٍ قَرِ،نَشٍيٍ نَ سٍقٍلَ بْشِ مَ نُن نٍفٍوِ فبٍنفبٍرٍنيِ مَ،نَشٍيٍ نَ بُنيَمِن بْنسْي شَ بْشِ مَ نُن دَرِ سَلَمُ رَبِلِنيِ،نَشٍيٍ نَ يُدَيَ بْشِ مَ،شُرُ سٍيٍ مَن شَ لُ عٍ بِرِن يِ رَ عٍ كَنتَمَيٍ قّ مَ.عَلَتَلَ شَ مَسٍنيِ نَن نَ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 مَسٍنيِ نَن يَ؛«وَشَتِ قَمَ نّ عَ لِدٍ ﭑ مَ مَسٍنيِ قَنيِ كَمَلِمَ تّمُي نَشّ،ﭑ نَشَن تٌنفٌ عِسِرَيِلَ نُن يُدَيَ بْنسْ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لْشْي ﭑ دَوُدَ شَ دِ ندٍ رَ مِنِمَ نّ،نَشَن تِنشِنيِ نُن سّرِيّ وَلِ رَبَمَ يِ بْ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لْشْي يُدَيَ كِسِمَ نّ،دَرِ سَلَمُ قَ لُ بْحّسَ كُي.نَ دِ شِلِ قَلَمَ نّ؛ عَلَتَلَ نَن وٌن مَ تِنشِ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بَرَ عَ مَسٍن،«دَوُدَ شَ دِ ندٍ لُمَ نّ عِسِرَيِلَ شَ كِبَنيِ كُي تّمُي بِ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كِ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يَ مُ بَمَ لٍوِكَ سّرّشّدُبّيٍ رَ،عَلَكٌ عٍ شَ سّرّشّ فَن دَاشِيٍ بَ،عٍ شَ سُرَيِ فَن سّرّشّ رَ،عٍ شَ سّرّشّ ندٍ قَن بَ لْشْ يٌ لْ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بَرَ يِ مَسٍنيِ تِ عَننَبِ يٍرٍ مِ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بَرَ عَ مَسٍن،لْشْ يٌ لْشْ ﭑ يَنيِ نُن كْي رَ مِنِمَ.شَ عَ سَ لِ نُ، نَ يَنيِ نُن كْي رَ مِنِقٍ كَنَ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ﭑ مَ سَاتّ ﭑ نَشَن تٌنفٌ ﭑ مَ كٌنيِ دَوُدَ بّ،نَ قَن كَنَمَ نّ،عَ لِمَ دَوُدَ شَ دِ ندٍ مُ لُمَ عَ شَ كِبَنيِ كُي،لٍوِكَ سّرّشّدُبّيٍ قَن مُ لُمَ ﭑ مَ وَلِ رَ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عَ رَفِرِ مَ نّ ﭑ مَ كٌنيِ دَوُدَ شَ دِيٍ نُن لٍوِكَ سّرّشّدُبّيٍ مَ،عٍ وُيَ عَلْ تُنبُي نَشٍيٍ نَ كٌورٍ مَ،عَلْ مّيّنيِ نَشَن نَ بَا دّ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بَرَ يِ مَسٍنيِ تِ عَننَبِ يٍرٍ مِ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 عَ مّشِ مِشِيٍ نَشَن قَلَمَ؟عٍ نَشّ عَ عَلَتَلَ بَرَ عَ شَ حَمَ سُفَندِشِ قِرِنيِ رَبّحِن.عٍ بَرَ يٌ ﭑ مَ حَمَ مَ نَ وْيّنيِ رَ،عٍ مَحْشُنشِ نّ عَ ﭑ مَ حَمَ مُ قِندِشِ سِ رَ سْ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بَرَ عَ مَسٍن،«عَلْ ﭑ سَاتّ تٌنفٌشِ يَنيِ نُن كْي رَ مِنِقٍ رَ كِ نَشّ،عَلْ ﭑ سَاتّ تٌنفٌشِ كٌورٍ نُن بْشِ رَحّرّقٍ رَ كِ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مَن سَاتّ تٌنفٌشِ نَ كِ نّ مّينِقٍ رَ يَشُبَ بْنسْي مَ.نَ مُ كَنَمَ قٍوٌ.ﭑ مَ كٌنيِ دَوُدَ شَ دِ ندٍ لُمَ نّ عِبُرَهِمَ، عِسِيَفَ، نُن يَشُبَ بْنسْي شُن نَ عَبَدَن.ﭑ عٍ رَ مِنِمَ نّ كٌنيِيَ كُي،ﭑ كِنِكِنِمَ نّ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مَن نَشَ مَسٍنيِ ندٍ تِ عَننَبِ يٍرٍ مِ بّ فٍيلِ تّتّ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مَسٍنيِ نَن يَ،نَشَن قٍ بِرِن نَبَمَ،نَشَن قٍ بِرِن نَفِرِ مَ،نَشَن شِلِ عَلَتَ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شَندِ عَلَكٌ ﭑ شَ عِ يَابِ.ﭑ قٍ شُنفبٍيٍ مَسٍنمَ نّ عِ بّ،قٍ نْشُنشِيٍ عِ مُ نَشٍيٍ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 مَرِفِ عَلَتَلَ بَرَ عَ مَسٍن يِ تَا بَنشِيٍ شَ قٍ رَ،عَ نُن يُدَيَ مَنفّ شَ بَنشِيٍ شَ قٍ رَ،عٍ بِرِن قَمَ نّ بِرَدٍ عَلَكٌ مِشِيٍ شَ عٍ يّتّ رَتَنفَ يَشُييٍ مَ،نَشٍيٍ تٍمَ تَا تّتّ قَرِ سَنتِدّفّ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رٍ نَ مِنِ كَلِدِكَيٍ شْنيِ،نَ بَنشِيٍ قَمَ نّ رَقٍدٍ بِنبِيٍ رَ،عَلَتَلَ نَشٍيٍ قَشَمَ عَ شَ شْنّ كُي.ﭑ نَ ﭑ يَ نْشُنمَ نّ يِ تَا مَ عٍ شَ وَلِ كٌبِ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ﭑ قَمَ نّ يَلَنيِ قِدٍ عَ مَ،عَلَكٌ عٍ شَ لُ بْحّسَ نُن هّيرِ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يُدَيَكَيٍ نُن عِسِرَيِلَكَيٍ رَ مِنِمَ نّ كٌنيِيَ كُي،عٍ مَن شَ سَبَتِ بٍ عَلْ سِنفٍ.]]></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2026-06-15T08:24:27Z</dcterms:created>
  <dcterms:modified xsi:type="dcterms:W3CDTF">2026-06-15T08:24:27Z</dcterms:modified>
  <dc:title>Bible.com.au: عَننَبِ يٍرٍ مِ 33:1-26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