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سْشْ شَ دِ شَنَمٍلِ نَشَ قَ ﭑ يِرٍ عَلْ عَلَتَلَ عَ مَسٍنشِ ﭑ بّ كِ نَشّ. عَ نَشَ ﭑ لِ فٍيلِ تّتّ كُي، عَ عَ قَلَ ﭑ بّ، «ﭑ مَ شّ سَرَ نَشَن نَ عَنَتْتِ، بُنيَمِن بْنسْي شَ بْشِ، بَرِ مَ عِ تَن نْمَ عَ شُن سَرَدٍ كّ سّرِيّ كِ مَ. عَ شُن سَرَ.» ﭑ نَشَ عَ كٌلٌن عَلَتَلَ شَ مَسٍنيِ كَمَلِشِ نَن 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نَشَ ﭑ سْشْ شَ دِ شَنَمٍلِ شَ شّ سَرَ، نَشَن نُ نَ عَنَتْتِ. ﭑ نَشَ فبٍتِ كِلٌ قِرِن مَنِيَ عَ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شَ كّيدِ سّبّ، ﭑ نَن ﭑ مَ تْنشُمَ دْشْ عَ مَ، ﭑ قَ فبٍتِ مَنِيَ سِكٍيلِ رَ سٍيدٍ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شَ نَ كّيدِ مَتْنشُمَشِ تٌنفٌ، سّرِيّ سّبّشِ نَشَن كُي، عَ نُن كّيدِ فبّتّ نَشَن مَنِيَشِ نَ سِنفٍ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نَ كّيدِ سٌ بَرُكِ يِ رَ، نٍرِيَ شَ دِ، مَشَسٍيَ شَ مَمَدِ. ﭑ بَرَ نَ رَبَ ﭑ سْشْ شَ دِ شَنَمٍلِ نُن سٍيدٍ يَ شْرِ، نَشٍيٍ نُ بَرَ عٍ بّلّشّ قْشِ سَ كّيدِ مَ نَشَن شّ سَرَقٍ، نَ شَ قٍ سّبّشِ كّيدِ نَشَن مَ. يُوِقِ نَشٍيٍ نُ نَ فٍيلِ تّتّ كُي، عٍ بِرِن نَ تٌ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شَ عَ قَلَ بَرُكِ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مَرِفِ مَنفّ عَلَتَلَ شَ مَسٍنيِ نَن يَ؛ يِ كّيدِ قِرِن تٌنفٌ، شّ سَرَ قٍ سّبّشِ نَشٍيٍ كُي، تْنشُمَ دْشْشِ نَشَن مَ، عَ نُن بٌورٍ تْنشُمَتَرٍ، عِ شَ عٍ سَ قّحّ دِ كُي عَلَكٌ عٍ نَشَ كَنَ، عٍ شَ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مَرِفِ عَلَتَلَ نَشَ عَ مَسٍن، «وَشَتِ قَمَ قَدٍ، بَنشِيٍ، شّيٍ، نُن وّنِ سَنسِيٍ مَن مَتِمَ نّ يِ بْشِ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نَ شّ سَرَ كّيدِ سٌ نٍرِيَ شَ دِ بَرُكِ يِ رَ، ﭑ نَشَ عَلَتَلَ مَشَندِ يِ 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رِفِ عَلَتَلَ،نَشَن بَرَ كٌورٍ نُن بْشِ دَا عِ شَ سّنبّ مَفَاشُي رَ،عِ تَن نْمَ قٍ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شّ سَ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هِننّمَ مِشِيٍ رَ هَن عٍ بْنسْي وُلُ ندٍ،كْنْ عِ مَن نْمَ دِيٍ حَشَنكَتَدٍ عٍ بَبَيٍ شَ يُنُبِيٍ مَ.عِ تَن نَن عَلَ كَلَنكٍ رَ نَشَن سّنبّ فبٌ،نَشَن شِلِ مَنفّ عَلَتَ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لْننِ فبٌ، عِ قٍ رَبَمَ سّنبّ رَ.عِ يَيٍ تِشِ عِبُنَدَ مَ دِيٍ رَ كِرَ بِرِن شْن،عَلَكٌ عِ شَ عٍ بِرِن سَرٍ قِ عٍ شَ وَ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رَ لَامَتُنيِيٍ رَ مِنِ،عِ بَرَ كَابَنَكٌي رَبَ مِسِرَ بْشِ مَ هَن تٌ.عِ مَن بَرَ نَ رَبَ عِسِرَيِلَ نُن دُنِحَ بِرِن مَ،هَن عِ بَرَ شِلِ شُنفبٍ سْتْ يِ وَشَ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بَرَ عِ شَ حَمَ عِسِرَيِلَ رَ مِنِ مِسِرَ لَامَتُنيِيٍ نُن كَابَنَكٌييٍ رَ.عِ سّنبّ مَفَاشُشِ بَرَ عٍ بِرِن نَسّرّ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بَرَ يِ بْشِ قِ عٍ مَ،عِ عِ كَلِشِ نَشَن نَ عٍ بٍنبَيٍ بّ،شِحّ نُن كُمِ فبٌشِ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قَ، عٍ بَرَ بْشِ سْتْ،كْنْ عٍ مُ عِ شُي رَبَتُشِ،عٍ مُ بِرَشِ عِ شَ سّرِيّ قْشْ رَ،عٍ مُ عِ شَ يَامَرِيٍ سُشُشِ.نَ نَن عَ نِيَشِ عِ بَرَ عٍ لُ يِ فبَلٌي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لِدِكَيٍ بَرَ بّندّ مَلَن عَلَكٌ عٍ شَ تٍ تّتّ قَرِ.يِ تَا قَمَ نّ لُدٍ عٍ سَفٌي.عَ قَمَ نّ كَنَدٍ سَنتِدّفّمَ، كَامّ، نُن قُرٍ حَاشِ رَ.عِ نَشَن مَسٍنشِ عَ بَرَ كَمَلِ عِ يَ شْ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هَلِ نَ بِرِن تٌ رَبَشِ،عِ تَن مَرِفِ عَلَتَلَ نَشَ عَ مَسٍن ﭑ بّ،ﭑ شَ شّ سَرَ فبٍتِ رَ سٍيدٍ يَ شْرِ.ﭑ نَ بِرِن نَبَشِ كَلِدِكَيٍ فٍرٍ تّمُي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مَن نَشَ يِ مَسٍنيِ قِ عَننَبِ يٍرٍ مِ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تَن نَن دَالِسٍ بِرِن مَرِفِ عَلَتَلَ رَ.قٍ ندٍ نَ نَ ﭑ مُ نْمَ نَشَ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مَسٍنيِ تِ عَننَبِ يٍرٍ مِ بّ يُدَيَ مَنفّ سٍدٍكِيَ شَ مَنفّيَ حّ قُ. نٍبُكَدَنسَرِ شَ مَنفّيَ نُ بَرَ حّ قُ نُن سٌلٌمَسَشَن 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نَن عَ رَ عَلَتَلَ يِ مَسٍنيِ تِمَ؛ﭑ قَمَ نّ يِ تَا سٌدٍ كَلِدِكَيٍ يِ رَ.بَبِلْن مَنفّ نٍبُكَدَنسَرِ قَمَ نّ عَ سُشُ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لِدِكَيٍ نَشٍيٍ سٌمَ يِ تَا كُي،عٍ قَمَ نّ عَ بِرِن فَندٍ تّ رَ.وٌ سُرَيِ فَنشِ سّرّشّ رَ بَلِ كُيٍ بّ دّننَشّ،عٍ نَ كَنَمَ نّ.وٌ مِنسٍ سّرّشّ بَشِ عَلَ فبّتّيٍ بّ دّننَشّ،عٍ نَ قَن كَنَمَ نّ.وٌ شَ كُيٍ بَتُي بَرَ ﭑ 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بِ عِسِرَيِلَكَيٍ نُن يُدَيَكَيٍ دِ مّدِ تّمُي،عٍ بَرَ قٍ رَبَ نَشَن مُ رَقَن ﭑ مَ.عٍ بَرَ ﭑ نَشْنْ عٍ شَ وَلِ كٌبِ رَ.»عَلَتَلَ شَ مَسٍنيِ نَن نَ 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بِ عٍ نَشَ يِ تَا تِ هَن تٌ،عٍ قٍ رَبَمَ نَشَن ﭑ نَشْنْمَ.نَ نَن نَ كِ ﭑ بَرَ ﭑ كٌبٍ رَ سٌ عٍ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سِرَيِلَكَيٍ، يُدَيَكَيٍ، دَرِ سَلَمُكَيٍ،عٍ شَ مَنفّيٍ، عٍ شَ كُنتِفِيٍ،عٍ شَ سّرّشّدُبّيٍ، نُن عٍ شَ نَمِحْنمّيٍ،عٍ بِرِن شَ كّوَلِ كٌبِيٍ شَ قٍ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بَرَ عٍ كٌبٍ رَ سٌ ﭑ نَ.ﭑ نُ بَرَ عٍ مَتِنكَن تّمُي بِرِن،كْنْ عٍ مُ ﭑ مَ سّرِيّ سُ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بَرَ كُيٍيٍ دْشْ ﭑ مَ بَنشِ كُي،ﭑ شِلِ قَلَمَ دّننَشّ.عٍ بَرَ ﭑ مَ بَنشِ مَنْشْ نَ قٍ مْولِ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بَرَ سَلِدٍيٍ تِ بَلِ كُيٍيٍ بّ بٍن هِنٌمَ فُلُنبَ كُي.مّننِ عٍ بَرَ عٍ شَ دِيٍ بَ سّرّشّ رَ مْلْكْ بّ.ﭑ مُ نَشَن قَلَ عٍ بّ،نَشَن مُ نْمَ قِندِدٍ ﭑ مَ مَحْشُنيِ رَ،عٍ بَرَ نَ قٍ شْنشِ مْولِ بِرِن نَبَ،عَ قَ قِندِ يُنُبِ رَ يُدَيَ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عَ قَلَمَ عَ يِ تَا قَمَ لُدٍ بَبِلْن مَنفّ نَن سَفٌي،سَنتِدّفّمَ، كَامّ، نُن قُرٍ حَاشِ سَابُي رَ.كْنْ عِسِرَيِلَ مَرِفِ عَلَتَلَ شَ مَسٍنيِ نَن 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قَمَ نّ عِسِرَيِلَكَيٍ رَ مِنِدٍ حَمَنّيٍ مَ،ﭑ عٍ رَيٍنسٍنشِ دّننَشّ ﭑ مَ شْنّ شُنفبٍ كُي.ﭑ بْحّ نُ بَرَ تٍ عٍ مَ،كْنْ ﭑ مَن قَمَ نّ عٍ رَ سٌدٍ يِ تَا كُي بْحّسَ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بِلْن مَنفّ شَ سْورِيٍ نُ بَرَ دَرِ سَلَمُ سُشُ. عَننَبِ يٍرٍ مِ نُ سَشِ فٍيلِ كُي يُدَيَ مَنفّ سٍدٍكِيَ شْن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مَن قِندِ مَ نّ ﭑ مَ حَمَ رَ،ﭑ مَن قِندِ عٍ مَرِفِ عَ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ﭑ قَمَ نّ عٍ لُدٍ شَشِلِ كٍرٍن نُن كِرَ كٍرٍن شْن،عَلَكٌ عٍ شَ فَاشُ ﭑ يَ رَ،عٍ تَن نُن عٍ بْنسْي شَ لُ هّيرِ كُي عَبَدَ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ﭑ قَمَ نّ سَاتّ تٌنفٌدٍ عٍ بّ نَشَن مُ كَنَمَ عَبَدَن.ﭑ مُ فبِلٍنمَ عٍ قْشْ رَ.ﭑ قٍ قَنيِ رَبَمَ نّ عٍ بّ.ﭑ نَن ﭑ مَ يَرَفَاشُي لُمَ نّ عٍ بْحّ مَ،عَلَكٌ عٍ نَشَ عٍ مَكُيَ ﭑ 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ﭑ سّيوَ مَ نّ قٍ قَنيِ رَبَقٍ رَ عٍ بّ.ﭑ عٍ رَ سَبَتِمَ نّ يِ بْشِ كُيﭑ بْحّ نُن ﭑ نِي بِرِن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لَتَلَ شَ مَسٍنيِ نَن يَ؛«ﭑ يِ قٍ قَنيِ بِرِن نَبَمَ نّ عٍ بّ،عَلْ ﭑ حَشَنكَتّ رَبَشِ عٍ رَ كِ نَشّ.نَ سٍسٍ مُ كَنَ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شِ مَن قَمَ نّ شّ سَرَدٍ يِ بْشِ مَ،وٌ عَ قَلَمَ نَشَن نَ،بٍ بَرَ قِندِ فبَلٌي يِرٍ رَ عَدَ مَ نُن سُبٍ بّ.بِرِن بَرَ لُ كَلِدِكَيٍ سَفٌ.»]]></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نْ عَلَتَلَ شَ مَسٍنيِ نَن يَ؛«وٌ مَن قَمَ نّ شّيٍ سَرَدٍ فبٍتِ رَ يِ بْشِ مَ.شّ سَرَ كّيدِ مَن يَءِلَنمَ،تْنشُمَ دْشْ عٍ مَ سٍيدٍ يَ شْرِبُنيَمِن بْنسْي شَ بْشِ مَ،دَرِ سَلَمُ رَبِلِنيِ، يُدَيَ شَ تَايٍ كُي،فٍيَ تَايٍ كُي، سٍقٍلَ بْشِ كُي، نُن نٍفٍوِ فبٍنفبٍرٍن يِرٍ.ﭑ عٍ شَ مِشِ رَفبِلٍنمَ نّ كٍلِقٍ كٌنيِيَ كُ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نَمِحْنمّ مَسٍنيِ شَ قٍ رَ. سٍدٍكِيَ نُ بَرَ عَ مَشْرِن، «مُنقٍ رَ عِ عَ مَسٍنمَ عَ عَلَتَلَ يِ تَا لُمَ نّ بَبِلْن مَنفّ سَ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مَن عَ قَلَ عَ عَلَتَلَ نَشّ، ﭑ تَن يُدَيَ مَنفّ سٍدٍكِيَ مُ قَمَ قٌتِفٌلِدٍ كَلِدِكَيٍ يِ، ﭑ قَمَ لُدٍ بَبِلْن مَنفّ نَن سَفٌي، ﭑ شَ ﭑ دّنتّفّ عَ يَ شْ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قٍ رَ عِ عَ قَلَمَ عَ عَلَتَلَ عَ مَسٍنشِ، ‹بَبِلْن مَنفّ سٍدٍكِيَ شَنِنمَ نّ بَبِلْن بْشِ مَ. عَ لُمَ نّ نَا هَن ﭑ قَ تّمُي. شَ وٌ سٌ كَلِدِكَيٍ فٍرٍقٍ، نَ مُ قِندِ مَ وٌ بّ شُننَكٍلِ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ننَبِ يٍرٍ مِ نَشَ عَ قَلَ، «عَلَتَلَ شَ مَسٍنيِ نَن 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سْشْ سَلُمُ شَ دِ شَنَمٍلِ قَمَ نّ عِ يِرٍ، عَ قَ عَ قَلَ عِ بّ، ‹ﭑ مَ شّ سَرَ نَشَن نَ عَنَتْتِ، بَرِ مَ عِ تَن نَن نْمَ عَ شُن سَرَدٍ كّ سّرِيّ كِ مَ.›»]]></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عَننَبِ يٍرٍ مِ 32:1-44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