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عٍ رَفبِلٍنمَ نّ كٍلِقٍ كْولَ مَ،كٍلِقٍ دُنِحَ يِرٍ بِرِن.دْنشُييٍ نُن مَبٌلٌنيِيٍ نَ عٍ تَفِ.قُرِ فِنّيٍ نُن فِنّ نَشٍيٍ نَ دِ بَرِقٍ نَ عٍ يَ مَ.حَمَ فبٍفبٍ فبِلٍنمَ نّ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قَمَ نّ وَ رَ، عٍ عَلَ مَشَندِ.ﭑ عٍ رَفبِلٍنمَ نّ يٍ يِرٍ كِرَ قَنيِ شْن مَ.عٍ مُ بِرَ مَ بَرِ مَ ﭑ تَن نَن قِندِشِ عِسِرَيِلَ بَبَ رَ،عٍقِرَ مِ بْنسْي ﭑ مَ دِ سِنفٍ 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 بِرِن، وٌ شَ وٌ تُلِ مَتِ عَلَتَلَ شَ مَسٍنيِ رَ،وٌ سَ عَ مَسٍن دُنِحَ بِرِن بّ.وٌ شَ عَ قَلَ،‹نَشَن عِسِرَيِلَ رَيٍنسٍنشِ،عَ قَمَ نّ عٍ مَلَندٍ، عَ قَ عٍ كَنتَعَلْ شُرُ سٍ دّ مَدٌنيِ عَ شَ فْورّ مَكَنتَمَ كِ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نَ قَلَ، بَرِ مَ عَلَتَلَ قَمَ يَشُبَ شْرّيَدٍ،عَ عٍ شُن سَرَ مِشِ مَ نَشَن سّنبّ فبٌ عٍ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فبِلٍنمَ نّ، عٍ شُننَكٍلِ سْتْ سِيٌن قَرِ.عٍ بَرَكّ سْتْمَ نّ عَلَتَلَ بّلّشّ،عَلْ مّنفِ، وّنِ نّينّ، تُرٍ، يّشّي، نُن نِنفٍيٍ.عٍ لُمَ نّ عَلْ لَاكْي يِرٍ يٍ نَ دّننَشّ،عٍ مُ تْورْ مَ سْنْ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فِنّ دِ مّدِيٍ لُمَ نّ قَرٍ بٌرٌن نَ،سّفّتَلَيٍ نُن شّمْشِيٍ قَن شُلُنيِ رَبَ.عٍ شَ سُننُنيِ قِندِ مَ نّ حّلّشِنيِ رَ.ﭑ عٍ مَدُندُ مَ نّ عٍ شَ تْورّ كُي، عٍ شَ سّيوَ.]]></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سُبٍ تُرَشِ قِمَ نّ سّرّشّدُبّيٍ مَ،ﭑ مَ حَمَ قَ لُفَ ﭑ هَرِفٍ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بَرَ عَ مَسٍن،«وَ شُي مِنِمَ نّ رَ مَ سُننُنيِ نَ دّننَشّ.رَشٍلٍ وَ مَ نّ عَ شَ دِيٍ شَ قٍ رَ،عَ مُ نْمَ دُندُدٍ بَرِ مَ عَ شَ دِيٍ مُ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بَرَ عَ مَسٍن،«عِ سَبَرِ، عِ نَشَ وَ سْنْن.ﭑ عِ شَ وَلِ سَرٍ رَفبِلٍنمَ نّ عِ مَ،عِ شَ دِيٍ مَن فبِلٍنمَ نّ كٍلِقٍ عٍ يَشُييٍ يِرٍ.»عَلَتَلَ شَ مَسٍنيِ نَن نَ كِ.]]></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فِ نَ عِ بّ يَرٍ،عِ شَ دِيٍ فبِلٍنمَ نّ عٍ شْنيِ.»عَلَتَلَ شَ مَسٍنيِ نَن نَ 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 كِسِعَلَتَلَ شَ مَسٍ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بَرَ عٍقِرَ مِ وَ شُي مّ عَ عَ قَلَمَ،‹عِ بَرَ ﭑ حَشَنكَتَ، عِ بَرَ ﭑ تْورْ،عَلْ نِنفٍ نَشَن مُ شُرُشِ.يَكْسِ، ﭑ مَلِ ﭑ شَ فبِلٍن،بَرِ مَ عِ تَن نَن ﭑ مَرِفِ عَلَتَلَ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نفٍ ﭑ نُ بَرَ فبِلٍن عِ قْشْ رَ،كْنْ نَ دَنفِ شَنبِ، ﭑ بَرَ تُوبِ.ﭑ تٌ ﭑ حّرّ كِ مَتٌ قَ، ﭑ بَرَ شْنْ ﭑ يّتّ مَ.ﭑ بَرَ يَافِ، ﭑ شَشِلِ بَرَ عِقُ،بَرِ مَ كَبِ ﭑ دِ مّدِ تّمُي ﭑ حّرّ كِ مُ قَ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قِرَ مِ ﭑ مَ دِ، قِسَمَنتٍ شَ مُ عَ رَ، ﭑ نَشَن شَنُشِ؟ﭑ مُ نْمَ دُندُدٍ عَ شَ قٍ مَ،عَ شَ قٍ لُمَ نّ ﭑ بْحّ كُي، ﭑ كِنِكِنِمَ نّ عَ مَ.»عَلَتَلَ شَ مَسٍنيِ نَن نَ 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 سّنِيّنشِ، عِ شَ تْنشُمَ تِ كِرَ شْن مَ،عِ شَ سّبّلِ تِ كِرَ دّ رَ نَشَن عِ رَفبِلٍنمَ عِ شَ تَايٍ كُي.عِسِرَيِلَ، عِ شَ فبِلٍن عِ شْن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مَ دِ شُرُتَرٍ، عِ ﭑ مَتَندِ مَ هَن مُن تّمُي؟عَلَتَلَ وَ مَ قٍ نّينّ رَ مِنِقٍ دُنِحَ مَ،قٍ نّينّ، فِنّ نَن قَ شّمّ تَن قٍن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رَيِلَ مَنفّ عَلَتَلَ بَرَ عَ مَسٍن،«ﭑ نَ يُدَيَكَيٍ رَفبِلٍن عٍ شْنيِ كٍلِقٍ كٌنيِيَ كُي،مِشِ قَمَ نّ عَ قَلَدٍ يُدَيَ شَ قٍ رَ،‹مَرِفِ شَ هِننّ عِ رَ يِرٍ تِنشِنشِ، فٍيَ سّنِيّنشِ قَ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دَيَكَيٍ قَمَ نّ سَبَتِدٍ عٍ شَ بْشِ مَ عٍ شَ تَايٍ كُي،عٍ شَ وَلِكّيٍ نُن عٍ شَ شُرُ سٍ مَكَنتَمَ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قَمَ نّ مِشِ تَفَنشِيٍ مَلِدٍ،ﭑ تْورّ بَ عٍ مَ.»عَننَبِ يٍرٍ مِ شَ مَسٍن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تّمُي ﭑ نَشَ شُنُ. ﭑ نُ بَرَ شِ عَ قَنيِ رَ.عَلَتَلَ شَ مَسٍن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تَلَ شَ مَسٍنيِ نَن يَ؛«لْشْي قَمَ قَدٍ ﭑ عَ نِيَمَ نّعِسِرَيِلَ نُن يُدَيَ بْنسْي شَ وُيَ،عٍ شَ شُرُ سٍيٍ شَ ف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مَسٍنيِ نَن يَ،«وَشَتِ ندٍ قَمَ، ﭑ قِندِ مَ نّ عِسِرَيِلَ بْنسْي بِرِن مَرِفِ عَلَ رَ.عٍ تَن قَن قِندِ مَ نّ ﭑ مَ حَمَ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تّمُي دَنفِشِ ﭑ بَرَ بِرَ عٍ قْشْ رَعَلَكٌ ﭑ شَ عٍ رَحْن، ﭑ شَ عٍ تْورْ، ﭑ شَ عٍ شُن نَكَنَ،ﭑ شَ عٍ كٍرِ، ﭑ شَ عٍ حَشَنكَتَ.كْنْ يَكْسِ ﭑ بِرَ مَ نّ عٍ قْشْ رَعَلَكٌ ﭑ شَ عٍ تِ، ﭑ شَ عٍ شُن نَقَن.»عَلَتَلَ شَ مَسٍنيِ نَن نَ كِ.]]></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تّمُي يِ تَالِ مُ قَلَمَ سْنْن،‹بَبَيٍ نَ بٌفِ سٍ يْشْي دٌن،عٍ شَ دِيٍ دّ بَرَبَرَ مَ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كَن قَشَمَ نّ عَ يّتّ كَن مَ يُنُبِ شَ قٍ رَ.مِشِ يٌ نَشَن نَ بٌفِ سٍ يْشْي دٌن،نَ كَنيِ نَن دّ بَرَبَرَ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تَلَ شَ مَسٍنيِ نَن يَ؛«وَشَتِ قَمَ عَ لِدٍ، ﭑ سَاتّ نّينّ تٌنفٌمَ نّ عِسِرَيِلَ نُن يُدَيَ بْنسْي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مُ لُمَ عَلْ سَاتّ نَشَن نُ تٌنفٌشِ عٍ بَبَيٍ بّ،ﭑ تٌ عٍ سُشُ، ﭑ عٍ رَ مِنِ مِسِرَ بْشِ رَ.عٍ نَشَ نَ سَاتّ كَنَ هَلِ ﭑ تٌ قِندِشِ عٍ مَرِفِ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اتّ نَن يَ ﭑ نَشَن تٌنفٌمَ عِسِرَيِلَ بْنسْي بّ؛نَ وَشَتِ نَ دَنفِ،ﭑ نَ ﭑ مَ سّرِيّ لُمَ نّ عٍ بْحّ مَ،ﭑ عَ سّبّ عٍ سٌندٌنيِ مَ.ﭑ قِندِ مَ نّ عٍ مَرِفِ عَلَ رَ،عٍ قَن قِندِ ﭑ فبٍ حَمَ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وَشَتِ، مِشِ مُ عَ بٌورٍ شَرَنمَ سْنْن،مِشِ مُ عَ قَلَمَ عَ نفَشَكٍرٍنيِيٍ بّ،‹وٌ شَ عَلَتَلَ قٍن،›بَرِ مَ عَ بِرِن ﭑ كٌلٌنمَ نّ،كٍلِقٍ دِ مّدِ مَ عَ سَ دْشْ قٌرِ رَ.ﭑ عٍ شَ يُنُبِيٍ شَقَرِ مَ نّ،ﭑ مُ رَتُمَ عٍ شَ وَلِ كٌبِ مَ سْنْن.»عَلَتَلَ شَ مَسٍنيِ نَن نَ كِ.]]></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تَلَ بَرَ عَ مَسٍن،«مَنفّ عَلَتَلَ نَن عَ نِيَمَ سٌفٍ شَ يَنبَ يَنيِ رَ،كِكٍ نُن تُنبُييٍ شَ يَنبَ كْي رَ.عَ مْرْنيِ رَكٍلِمَ، عَ مْرْنيِ رَ مَشَ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لَتَلَ شَ مَسٍنيِ نَن يَ،«شَ عَ سَ لِ نَ مْولِ مُ رَبَمَ سْنْن،نَ وَشَتِ، عِسِرَيِلَ بْنسْي قَن مُ قِندِ مَ سِ رَ ﭑ 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لَتَلَ بَرَ عَ مَسٍن،«شَ عَ سَ لِ كٌورٍ نْمَ مَنِيَدٍ،شَ عَ سَ لِ بْشِ دْشْ كِ نْمَ كٌلٌندٍ،نَ وَشَتِ ﭑ بَرَ مّي عِسِرَيِلَ بْنسْي رَ عٍ شَ وَلِ كٌبِ شَ قٍ رَ.»عَلَتَلَ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بَرَ عَ مَسٍن،«عَلَتَلَ بَرَ هِننّ عِسِرَيِلَ رَعَ نَشَن نَتَنفَشِ سَنتِدّفّمَ رَ فبٍنفبٍرٍن يِرٍ.عِسِرَيِلَ قَمَ نّ مَلَبُي سْتْ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تَلَ شَ مَسٍنيِ نَن يَ؛«وَشَتِ قَمَ قَدٍ يِ تَا مَن تِمَ نّ عَلَتَلَ بّ،كٍلِقٍ شَنَنّلِ شَ يِرٍ عِتٍشِ مَ هَن تَا سٌدٍ دّ تُشُي يِ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لُوتِ مَن عِتَلَمَ نّ عَ تِنشِنشِ رَ هَن فَرٍبٍ فٍيَ قَرِ،هَن فٌوَ مَبِرِ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فُلُنبَ، بِنبِ نُن تّ شُبٍ وْلّمَ دّننَشّ،عَ نُن شّ نَشٍيٍ بَشِ سٍدِرٌن فُلُنبَ رَ،هَن تَا سٌدٍ دّ نَشَن شِلِ قَلَمَ سٌي نَادّ،نَشَن نَ تّتّ تُشُي قُفٍ رَ،نَ يِرٍ بِرِن قِندِ مَ نّ عَلَتَلَ فبٍ رَ.عَ مُ كَنَمَ سْنْ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بَرَ عَ مَسٍن ﭑ بّ كٍلِقٍ يِرٍ مَكُيٍ،«ﭑ عِ شَنُمَ نّ عَبَدَن.ﭑ مَ هِننّ مُ حْنمَ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رَيِلَ، ﭑ عِ رَكٍلِمَ نّ، ﭑ عِ يَءِلَن.عِ مَن بّيتِ بَمَ نّ سّيوّ كُي مَشَسٍيٍ شُي نُن قَرٍ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ن سَنسِ سِمَ نّ سَمَرِ فٍيَيٍ قَرِ.بْشِ رَوَلِمَيٍ سَنسِ سِمَ نّ، عٍ مَن عَ بٌفِ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لْشْي قَمَ عَ لِدٍ،كَنتَمَيٍ شِلِ تِمَ نّ عٍقِرَ مِ فٍيَ قَرِ،‹وٌ كٍلِ، وٌن شَ تٍ سِيٌن فٍيَ قَرِوٌن مَرِفِ عَلَ نَ دّن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بَرَ عَ مَسٍن،«وٌ شَ سّيوَ يَشُبَ شَ قٍ رَ،وٌ شَ سِ بِرِن شُن تِ عَلَ مَتْشْي رَ.وٌ وٌ شُي رَ مِنِ، وٌ شَ عَلَتَلَ تَنتُ،نَشَن بَرَ عِسِرَيِلَ رَكِسِ، عَ شَ حَمَ نَشَن لُشِ.]]></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2026-06-09T23:18:27Z</dcterms:created>
  <dcterms:modified xsi:type="dcterms:W3CDTF">2026-06-09T23:18:27Z</dcterms:modified>
  <dc:title>Bible.com.au: عَننَبِ يٍرٍ مِ 31:1-40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