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يٍرٍ مِ 30: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مَنفّ عَلَتَلَ شَ مَسٍنيِ نَن يَ؛«نَ وَشَتِ نَ لِ،ﭑ قَمَ نّ بَبِلْن شَ نْي بَدٍ وٌ قَرِ.ﭑ وٌ شَ يْلْنشْنيِ بٌلٌنمَ نّ،وٌ مُ لُمَ حَمَنّ فبّتّ سَفٌي سْنْ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 قَمَ نّ وٌ مَرِفِ عَلَتَلَ بَتُدٍ،عَ نُن وٌ شَ مَنفّ دَوُدَ ﭑ نَشَن نَكٍلِ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لَتَلَ شَ مَسٍنيِ نَن يَ؛«ﭑ مَ كٌنيِ يَشُبَ، وٌ نَشَ فَاشُ.عِسِرَيِلَ، وٌ نَشَ سّرّن.ﭑ قَمَ نّ وٌ شْرّيَدٍ،ﭑ وٌ بْنسْي رَ مِنِ كٌنيِيَ كُي يِرٍ مَكُيٍ،يَشُبَ قَ سَبَتِ بْحّسَ كُي يِ بْشِ مَ.مِشِ يٌ مُ عِ تْورْ مَ سْنْ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بَرِ مَ وٌن بِرِن نَ عَ رَ.ﭑ وٌ تَن نَكِسِمَ نّ،كْنْ ﭑ سِ فبّتّيٍ تَن حَشَنكَتَ،ﭑ وٌ رَيٍنسٍن يّ دّننَشّ.ﭑ وٌ حَشَنكَتَمَ نّ تِنشِنيِ كُي،عَلْ عَ لَن عَ شَ رَبَ كِ نَشّ،كْنْ ﭑ مُ قَمَ وٌ سْنتْدٍ.]]></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تَلَ نَشَ عَ مَسٍن؛وٌ شَ فبَلٌي مُ كَنَمَ، قٌ وٌ شَ تْو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شِ مُ نَ نَشَن وٌ مَلِمَ،نَشَن وٌ شَ تْورّ دَندَنمَ.سٍرِ مُ نَ وٌ 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وٌ شَنُنتٍنيِيٍ بَرَ نّيمُ وٌ مَ،عٍ مُ وٌ قٍنمَ سْنْن،بَرِ مَ ﭑ تَن بَرَ وٌ بْنبْ عَ حَاشِ رَ،ﭑ بَرَ حَشَنكَتّ شْرْشْي دْشْ وٌ مَ،وٌ شَ يُنُبِ وُيَشِيٍ نُن وٌ شَ كٌبِحَ شَ قٍ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نقٍ رَ وٌ نَ وَقٍ نَ فبَلٌي شَ قٍ رَ؟مُنقٍ رَ وٌ مُ تِنمَ نَ حَشَنكَتّ رَ؟ﭑ نَ بِرِن نَبَشِ وٌ شَ كٌبِحَ نُن وٌ شَ يُنُبِ وُيَشِيٍ نَن مَ قٍ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نَن عَ رَ، مِشِ نَشٍيٍ بَرَ وٌ تْورْ،عٍ قَن تْورّ نَن سْتْمَ.وٌ يَشُي بِرِن سِفَمَ نّ كٌنيِيَ كُي.مِشِ نَشٍيٍ بَرَ وٌ هَرِفٍ بَ وٌ يِ،عٍ قَن هَرِفٍ بَمَ نّ عٍ يِ رَ.مِشِ نَشٍيٍ بَرَ وٌ شَ تَايٍ كَنَ،ﭑ عَ نِيَمَ نّ عٍ تَن قَن شَ تَايٍ شَ كَ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لَتَلَ شَ مَسٍنيِ نَن يَ؛«ﭑ قَمَ نّ وٌ رَكٍلِدٍ، ﭑ قَ وٌ رَيَلَندٍ.عٍ بَرَ وٌ شِلِ سِيٌن رَبّحِنشِ،]]></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لَايِدِ عِسِرَيِلَ بّ]]></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كْنْ عَلَتَلَ بَرَ عَ مَسٍن،ﭑ يَشُبَ هَرِفٍ رَفبِلٍنمَ نّ عَ بْنسْي مَ،ﭑ عٍ شَ لِنفِرَيٍ رَكٍلِمَ نّ،ﭑ عٍ شَ تَايٍ تِمَ نّ تَا قٌرِ كَنَشِ قَرِ،ﭑ عٍ شَ مَنفّ بَنشِ يَءِلَن عَ يِرٍ قٌ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قَمَ نّ ﭑ مَتْشْدٍ عٍ شُي عِتٍشِ سّيوّ كُي.ﭑ عٍ رَوُيَمَ نّ، عٍ مُ شُرُنمَ.ﭑ عٍ بِنيَمَ نّ، عَلَكٌ عٍ نَشَ لُ يَافِ كُي سْنْ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يَشُبَ شَ دِيٍ مَن لُمَ نّ عَلْ عَ سِنفٍ،عَ بْنسْي سّنبّ سْتْ ﭑ يَ شْرِ.ﭑ عٍ يَشُييٍ فٍرٍ مَ 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مَنفّ مِنِمَ نّ يَشُبَ بْنسْي،عٍ شَ مَنفّ قَمَ قِندِدٍ عٍ شَ مِشِ ندٍ نَن نَ.ﭑ تَن نَ عَ رَ مِنِمَ، عَ شَ عَ مَكْرّ ﭑ نَ،شَ نَ مُ عَ رَ مِشِ يٌ مُ نْمَ نَ رَبَدٍ عَ يّتّ رَ.عَلَتَلَ شَ مَسٍنيِ نَن نَ كِ.»]]></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وٌ قِندِ مَ نّ ﭑ مَ حَمَ رَ،ﭑ قَن قِندِ وٌ مَرِفِ عَلَ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لَتَلَ شَ شْنّ نَن يَ،عَ بْحّ تٍمَ نّ عَلْ قٌيٍ بٍلٍبٍلٍ،عَ قَ مِشِ حَاشِ شُن نَكَ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لَتَلَ شَ شْنّ مُ بَمَهَن عَ فّ وَلِ بِرِن نَبَدٍ عَ وَ مَ نَشَن شْن.وٌ قَمَ نّ نَ بِرِن قَهَامُدٍ عَ وَشَتِ.»]]></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شَ مَسٍنيِ نَن يَ عَ نَشَن مَسٍنشِ عَننَبِ يٍرٍ مِ 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سِرَيِلَ مَرِفِ عَلَتَلَ شَ مَسٍنيِ نَن يَ؛ «ﭑ مَ مَسٍنيِ سّبّ كِتَابُ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لَتَلَ شَ مَسٍنيِ نَن يَ؛ ﭑ شَ عَ قَلَ وٌ بّ، لْشْي قَمَ عَ لِدٍ ﭑ نَن ﭑ مَ حَمَ رَ مِنِمَ كٌنيِيَ كُي تّمُي نَشّ. ﭑ عِسِرَيِلَ نُن يُدَيَ رَفبِلٍنمَ نّ بْشِ مَ ﭑ دّننَشّ قِشِ عٍ بٍنبَيٍ مَ. نَ بْشِ مَن شَ قِندِ عٍ فبٍ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لَتَلَ شَ مَسٍنيِ نَن يَ عِسِرَيِلَ نُن يُدَيَ شَ قٍ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لَتَلَ بَرَ عَ مَسٍن،«وٌن بَرَ سْنشْي شْرْشْي مّ،عَ مَفَاشُ، بْحّسَ يٌ مُ 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 عَ كٌلٌن شّمّ مُ دِ بَرِ مَ،كْنْ يِ وَشَتِ شّمّ عٍ قُرِ سُشُمَ عٍ بّلّشّ رَعَلْ فِنّ عٍ قُرِ سُشُمَ كِ نَشّ عٍ دِ بَرِ تّمُي.مُنقٍ رَ عٍ يَتَفِ مَسَرَشِ؟]]></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فبَلٌي لْشْي نَ عَ رَ نَشَن دَنفِمَ عَ بِرِن نَ.عَ شْرْشْ يَشُبَ بْنسْي بّ، كْنْ عٍ كِسِمَ نّ.»]]></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2026-06-13T21:25:03Z</dcterms:created>
  <dcterms:modified xsi:type="dcterms:W3CDTF">2026-06-13T21:25:03Z</dcterms:modified>
  <dc:title>Bible.com.au: عَننَبِ يٍرٍ مِ 30:1-24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