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تٌ مّي عِسِرَيِلَ رَ، ﭑ تٌ قَتَن كّيدِ سٌ عَ يِ رَ عَ شَ يّنّ شَ قٍ رَ، عَ مَافِنّ يُدَيَ تِنشِنتَرٍ مُ فَاشُ ﭑ يَ رَ قٍوٌ. عَ قَن بَرَ سِفَ يّنّ رَبَ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رَيِلَ شَ كُيٍ بَتُقٍ، فّمّ نُن وُرِ دَاشِ، نَ بَرَ بْشِ قِندِ يِرٍ سّنِيّنتَرٍ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بِرِن كُي يُدَيَ تِنشِنتَرٍ، عِسِرَيِلَ مَافِنّ، عَ مُ حَنِفٍ تٌنفٌشِ عَ بْحّ كُي عَ شَ عَ يّتّ رَفبِلٍن ﭑ مَ. عَ نَ قَلَ عَ دّ فبَنسَن نَن نَ.» عَلَتَلَ شَ مَسٍنيِ نَن نَ كِ.]]></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عَلَتَلَ نَشَ عَ مَسٍن ﭑ بّ،«عِسِرَيِلَ تِنشِنتَرٍ قِسَ يُدَيَ سّنِيّنتَرٍ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سَ مَسٍنيِ تِ كْولَ بِرِ رَ،‹عِسِرَيِلَ سّنِيّنتَرٍ، عِ يّتّ رَفبِلٍن ﭑ مَ.ﭑ مُ شْنْشِ وٌ مَ سْنْن.هِننّنتٍ نَن ﭑ نَ،ﭑ بْحّ مُ لُمَ شْنْ رَ تّمُي بِرِن.›»عَلَتَلَ شَ مَسٍن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وٌ تِ وٌ شَ وَلِ كٌبِ رَ.وٌ بَرَ وٌ مَرِفِ عَلَتَلَ مَتَندِ،وٌ بَرَ بِرَ عَلَ فبّتّيٍ قْشْ رَ وُرِ بِلِيٍ بُن مَ.وٌ مُ تِن وٌ تُلِ مَتِدٍ ﭑ شُي رَ.»عَلَتَلَ شَ مَسٍنيِ نَن نَ كِ.]]></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شَ مَسٍنيِ نَن يَ،«وٌ تَن كَلَبَنتٍيٍ، وٌ فبِلٍن ﭑ مَ.ﭑ تَن نَن نَ وٌ مَرِفِ رَ.ﭑ قَمَ نّ وٌ مَيٍفٍتِدٍ تَا نُن شَبِلّ كُي،ﭑ قَ وٌ رَفبِلٍن سِيٌ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يَرٍرَتِيٍ تِمَ نّ وٌ بّ، نَشٍيٍ رَقَن ﭑ مَ.عٍ لْننِ نُن شَشِلِ قَنيِ مَسٍنمَ نّ وٌ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شَ مَسٍنيِ نَن يَ.«وٌ نَ وُيَ وٌ شَ بْشِ كُي،وٌ قَمَ نّ نّيمُدٍ عَلَتَلَ شَ سَاتّ كَنكِرَ مَ.وٌ مُ عَ شَ قٍ قَلَمَ،وٌ شَ مَحْشُنيِ مُ سِفَمَ عَ مَ.وٌ مُ عَ كٌلٌنمَ عَ بَرَ لْي،وٌ مُ فبّتّ قٍن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نَ تّمُي دَرِ سَلَمُ شِلِ قَمَ نّ قَلَدٍ‹عَلَتَلَ شَ كِبَنيِ.›سِ بِرِن سِفَمَ نَا عَلَتَلَ شِلِ رَ.عٍ فبِلٍنمَ نّ عٍ شَ مَحْشُنيِ حَاشِ قْ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شَ دَنشَنِيَتَرٍحَ]]></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وَشَتِ يُدَيَكَيٍ قَمَ نّ كَقُدٍ عِسِرَيِلَكَيٍ مَ.عٍ بِرِن كٍلِمَ بْشِ نَن مَ نَشَن نَ كْولَ مَ،عٍ قَ فبِلٍن بْشِ مَ ﭑ دّننَشّ قِشِ وٌ بَبَيٍ مَ كّ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تَن نُ بَرَ عَ قَلَ،‹ﭑ وَ مَ نّ وٌ شَ لُ عَلْ ﭑ مَ دِيٍ،ﭑ شَ بْشِ قِ وٌ مَ كّ رَ،نَشَن تٌقَن بْشِ بِرِن بّ.›ﭑ بَرَ عَ مَحْشُن عَ وٌ ﭑ شِلِ قَلَمَ نّ ‹ﭑ بَبَ.›ﭑ بَرَ عَ مَحْشُن وٌ مُ فبِلٍنمَ ﭑ قْ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وٌ تَن عِسِرَيِلَ، وٌ بَرَ ﭑ يَنقَعَلْ فِنّ نَشَن عَ شَ مْرِ يَنقَ عَ يّنّ رَبَ.»عَلَتَلَ شَ مَسٍنيِ نَن نَ 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كَيٍ عٍ شُي عِتٍمَ فٍيَ قَرِ،عٍ وَ مَ، عٍ عَلَ مَشَندِ مَ،بَرِ مَ عٍ بَرَ كِرَ حَاشِ سُشُ،عٍ بَرَ نّيمُ عٍ مَرِفِ عَلَتَلَ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تَلَ نَشّ، «وٌ تَن مَتَندِلَيٍ، وٌ فبِلٍن،ﭑ نْمَ وٌ رَكِسِدٍ وٌ شَ يَنقَنتٍيَ مَ.»عِسِرَيِلَكَيٍ نَشَ عَ يَابِ،«عَوَ، مُشُ فبِلٍنمَ نّ عِ مَ،بَرِ مَ عِ تَن نَن نَ مُشُ مَرِفِ عَلَتَلَ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يٌ، شُي نَشَن كٍلِمَ فٍيَ قَرِ، وُلٍ نَ عَ رَ.عِيٌ، مُشُ مَرِفِ عَلَتَلَ نَن نَ عِسِرَيِلَ رَكِسِمَ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بِ مُشُ دِ مّدِ تّمُي،كُيٍ رَتْنشِيٍ بَرَ مُشُ بَبَيٍ شَ هَرِفٍ شُن نَكَنَ،عٍ شَ شُرُ سٍيٍ نُن عٍ شَ دِ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يَافِ بَرَ مُشُ سْتْ،بِنيّ بِرِن بَرَ بَ مُشُ مَ،بَرِ مَ مُشُ بَرَ يُنُبِ رَبَ وٌن مَرِفِ عَلَتَلَ رَ،مُشُ تَن نُن وٌن بَبَيٍ،كَبِ مُشُ دِ مّدِ تّمُي هَن تٌ.مُشُ مُ مُشُ تُلِ مَتِشِ مُشُ مَرِفِ عَلَتَلَ شُ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شّمّ مّي عَ شَ فِنّ رَ،نَ فِنّ نَشَ سَ دْشْ شّمّ فبّتّ شْن،عَ شَ شّمّ سِنفٍ مَن نْمَ فبِلٍندٍ عَ مَ سْنْن؟يِ بْشِ بَرَ لُ سّنِيّنتَرٍحَ كُي.وٌ تَن نَشٍيٍ بَرَ لَنفٌيحَ رَبَ وٌ شَنُنتٍنيِ كُيٍيٍ رَ،يَكْسِ وٌ مَن قَ وَ مَ فبِلٍنقٍ ﭑ مَ نّ؟»عَلَتَلَ شَ مَسٍنيِ نَن نَ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وٌ يَ رَتٍ، وٌ شَ عَ مَتٌ،شَ يِرٍ ندٍ نَ وٌ مُ لَنفٌيحَ رَبَشِ دّننَشّ.وٌ نُ نَ وٌ شَنُنتٍنيِ عَلَيٍ مّمّقٍ كِرَ شْن مَ،عَلْ مُحّتِيٍ نَشٍيٍ عٍ نْشُنمَ كِرَ دّ عٍ شَ دُتُن مِشِيٍ مَ.وٌ بَرَ يِ بْشِ نْشْ وٌ حّرّ كِ سّنِيّنتَرٍ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نَن عَ رَ ﭑ مُ تُنّ رَقَشِ،ﭑ مُ حّمّ تُنّ رَفٌرٌ وٌ بّ.كْنْ وٌ يَ شْرْشْ عَلْ لَنفٌي فِنّ،وٌ مُ يَافِشِ قٍقٍ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هَن يَ وٌ عَ قَلَمَ ﭑ بّ،‹مُشُ بَبَ، نَشَن مّينِشِ مُشُ مَ مُشُ قٌنِكٍ تّمُ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هَن تٌ عِ شْنْشِ مُشُ مَ؟عِ مُ دِحّمَ سْنْن؟›عِيٌ، وٌ نَ نَن قَلَشِ،كْنْ وٌ مُ وٌ بَشِ نَ كِرَ حَاشِ شْن قٍقٍ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نَشَ عَ مَسٍن ﭑ بّ مَنفّ يٌسِيَ شَ وَشَتِ، «عِ بَرَ عِسِرَيِلَ شَ يَنقَنتٍيَ تٌ؟ عَ بَرَ يّنّ رَبَ فٍيَ بِرِن قَرِ، عَ نُن وُرِ بِلِ تٌقَنيِ بِرِن بُ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بَرَ عَ مَحْشُن، نَ دَنفِ شَنبِ عَ مَن قَمَ نّ فبِلٍندٍ ﭑ مَ، كْنْ عَ مُ قَ. عَ مَافِنّ تِنشِنتَرٍ يُدَيَ قَن عَ تٌشِ.]]></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2026-06-15T08:22:47Z</dcterms:created>
  <dcterms:modified xsi:type="dcterms:W3CDTF">2026-06-15T08:22:47Z</dcterms:modified>
  <dc:title>Bible.com.au: عَننَبِ يٍرٍ مِ 3:1-25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