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 مَرِفِ عَلَتَلَ نَشَ عَ مَسٍن، «وٌ نَشَ تِن وٌ شَ نَمِحْنمّيٍ شَ وٌ مَدَشُ. وٌ نَشَ وٌ تُلِ مَتِ سٍ مَتٌي رَ، وٌ نَشَ لَ وٌ يّتّ شَ 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نَمِحْنمّيٍ شَ مَسٍنيِ قِندِشِ وُلٍ نَن نَ. عٍ وْيّنمَ ﭑ شِلِ نَن نَ، كْنْ ﭑ تَن شَ مُ عٍ شّيشِ. عَلَتَلَ شَ مَسٍن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تَن نَشَن مَسٍنشِ نَ نَن يَ، «وٌ نَ فّ حّ تٌنفٌ سٌلٌقٍرٍ رَبَدٍ بَبِلْن، ﭑ نَن ﭑ مَ لَايِدِ رَكَمَلِمَ نّ وٌ رَفبِلٍنقٍ رَ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عَ كٌلٌن ﭑ قٍ نَشَن حَنِفٍشِ وٌ بّ، قٍ قَنيِ نَ عَ رَ، تْورّ مُ نَ نَشَن كُي. ﭑ عَ رَفِرِ مَ نّ وٌ مَ عَلَكٌ وٌ شَ هّيرِ سْتْ يَرٍ.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 ﭑ شِلِ، ﭑ قَمَ نّ وٌ رَفبِلٍندٍ. وٌ نَ ﭑ مَشَندِ، ﭑ قَمَ نّ وٌ شَ دُبَ سُشُ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 ﭑ قٍن، وٌ قَمَ نّ ﭑ تٌدٍ، بَرِ مَ وٌ ﭑ قٍنمَ وٌ بْحّ بِرِن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 تِنمَ ﭑ نْشُندٍ وٌ مَ. ﭑ قَمَ نّ وٌ شَ مِشِيٍ رَ مِنِدٍ كٌنيِيَ كُي، ﭑ قَ عٍ رَفبِلٍندٍ بٍ كٍلِقٍ حَمَنّ بِرِن مَ، ﭑ عٍ شَنِن دّننَشّ. عَلَتَلَ شَ مَسٍن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عَ قَلَمَ، «عَلَ بَرَ نَمِحْنمّ ندٍيٍ رَ مِنِ وٌن يَ مَ بَبِلْن بْ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مَسٍنيِ نَن يَ عَ نَشَن مَسٍنشِ مَنفّ بّ نَشَن دْشْشِ دَوُدَ شَ كِبَنيِ كُي، عَ نُن حَمَ نَشَن سَبَتِشِ يِ تَا كُي، وٌ نفَشَكٍرٍنيِ نَشٍيٍ مُ شَنِنشِ كٌنيِ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عَلَتَلَ شَ مَسٍنيِ نَن يَ؛ «ﭑ قَمَ نّ سَنتِدّفّمَ، كَامّ، نُن قُرٍ حَاشِ رَ عٍ شِلِ مَ. ﭑ عٍ لُمَ نّ عَلْ شْرّ كَنَشِ نَشَن مُ نْمَ دٌن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رٍ مِ شَ بَتَا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مَ نّ عٍ قْشْ رَ سَنتِدّفّمَ، كَامّ، نُن قُرٍ حَاشِ رَ. ﭑ عٍ قِندِ مَ نّ مِشِ دَنكَشِيٍ رَ دُنِحَ بِرِن مَ. مِشِيٍ دّ عِشَرَ مَ نّ عٍ شَ قٍ رَ، عٍ يٌ عٍ مَ. عٍ يَافِمَ نّ سِ بِرِن تَفِ ﭑ نٍيٍ رَيٍنسٍنشِ دّن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شَ مَسٍنيِ نَن يَ. ﭑ نَ بِرِن نَبَشِ نّ بَرِ مَ عٍ مُ ﭑ مَ مَسٍنيِ سُشُشِ. ﭑ بَرَ ﭑ مَ كٌنيِ نَمِحْنمّيٍ شّي عٍ يِرٍ كَبِ قْلّ، كْنْ عٍ مُ عٍ تُلِ مَتِشِ عٍ شُي رَ. عَلَتَلَ شَ مَسٍنيِ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وٌ تَن، ﭑ نَشٍيٍ شّيشِ بَبِلْن، كٍلِقٍ دَرِ سَلَمُ، وٌ شَ وٌ تُلِ مَتِ عَلَتَلَ شَ مَسٍ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مَنفّ عَلَتَلَ شَ مَسٍنيِ نَن يَ كٌلَيَ شَ دِ عَكَبُ، عَ نُن مَاسٍيَ شَ دِ سٍدٍكِيَ شَ قٍ رَ، نَشٍيٍ نَمِحْنمّ مَسٍنيِ وُلٍ دَاشِ قَلَشِ وٌ بّ ﭑ شِلِ رَ. ﭑ عٍ سَمَ نّ بَبِلْن مَنفّ نٍبُكَدَنسَرِ سَفٌي، عَ عٍ قَشَ وٌ يَ شْ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دَيَكَيٍ نَشٍيٍ شَنِنشِ كٌنيِيَ كُي بَبِلْن بْشِ مَ، عٍ قَمَ دَنكّ تِدٍ يِ كِ نّ؛ ‹عَلَتَلَ شَ عِ شَ قٍ رَبَ عَلْ عَ سٍدٍكِيَ نُن عَكَبُ شَ قٍ رَبَ كِ نَشّ.› بَبِلْن مَنفّ نَشَ عٍ فَن تّ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رِ مَ عٍ نُ بَرَ قٍ حَاشِ رَبَ عِسِرَيِلَ بْشِ مَ. عٍ نُ يّنّ رَبَ عٍ دْشْبٌورٍيٍ شَ فِنّيٍ رَ، عٍ مَن نُ وُلٍ قَلَ ﭑ شِلِ رَ، هَلِ ﭑ مُ يَامَرِ نَشَن سٌشِ عٍ يِ.» عَلَتَلَ شَ مَسٍن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عَ مَسٍن سٍمَيَ نٍشٍلَمِكَ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 مَرِفِ عَلَتَلَ بَرَ عَ مَسٍن، ‹عِ بَرَ بَتَاشّيٍ رَ سَنبَ عِ شِلِ رَ دَرِ سَلَمُ حَمَ بِرِن مَ، عَ نُن سّرّشّدُبّ مَاسٍيَ شَ دِ سٍقَنِيَ، نُن سّرّشّدُبّ بِرِن مَ. يِ نَن سّبّشِ عٍ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بَرَ عِ قِندِ سّرّشّدُبّ رَ يٍهٌيَدَ حْشْي رَ، عَلَكٌ عِ شَ مِشِيٍ مَتٌ عَلَتَلَ شَ بَنشِ كُي نَشٍيٍ وَ مَ عٍ يّتّ قِندِقٍ نَمِحْنمّ رَ. عَ لَنمَ نَ كَنيِيٍ شَ شِرِ وُرِ مَ، شَ نَ مُ عَ رَ يْلْنشْنيِ شَ سَ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قٍ رَ عِ مُ عَننَبِ يٍرٍ مِ عَنَتْتِكَ تَن سُشُ، نَشَن بَرَ عَ يّتّ قِندِ نَمِحْنمّ رَ وٌ 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تَاشّ نَن يَ، عَننَبِ يٍرٍ مِ نَشَن نَسَنبَ كٍلِقٍ دَرِ سَلَمُ، سِفَقٍ بَبِلْن. عَ عَ سّبّ قٌرِيٍ، سّرّشّدُبّيٍ، نَمِحْنمّيٍ، نُن عِسِرَيِلَ حَمَ بِرِن نَن مَ، نٍبُكَدَنسَرِ نُ بَرَ نَشٍيٍ شَنِن بَبِلْن كٍلِقٍ دَرِ سَلَ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ن بَرَ بَتَاشّ رَ سَنبَ وٌن مَ بَبِلْن عَ قَلَقٍ رَ وٌن بُمَ نّ، عَ لَنمَ وٌن شَ بَنشِيٍ تِ، وٌن شَ سَبَتِ بٍ، وٌن شَ لَاكْي سَ، وٌن شَ عٍ بٌفِ دٌن.»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رّشّدُبّ سٍقَنِيَ نَشَ نَ بَتَاشّ شَرَن عَننَبِ يٍرٍ مِ يَ شْ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نَشَ يِ مَسٍنيِ سٌ عَننَبِ يٍرٍ مِ 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مَسٍن عِسِرَيِلَكَيٍ بِرِن بّ نَشٍيٍ نَ كٌنيِيَ كُي بَبِلْن بْشِ مَ، ‹عَلَتَلَ شَ مَسٍنيِ سٍمَيَ نٍشٍلَمِكَ شَ قٍ رَ، نَ نَن يَ؛ سٍمَيَ تٌ بَرَ عَ يّتّ قِندِ نَمِحْنمّ رَ، هَلِ ﭑ تَن شَ مُ عَ شّيشِ، عَ نُ قَ وٌ مَدَشُ وُلٍ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تَن عَلَتَلَ بَرَ نَتّ تٌنفٌ ﭑ شَ سٍمَيَ نٍشٍلَمِكَ نُن عَ بْنسْي حَشَنكَتَ. ﭑ عٍ بِرِن بَمَ نّ يِ حَمَ يَ مَ. عَ مُ قَمَ ﭑ مَ قٍ قَنيِ تٌدٍ ﭑ نَشَن نَبَمَ يِ حَمَ بّ، بَرِ مَ عَ شَ مَسٍنيِ بَرَ عَ نِيَ مِشِيٍ شَ ﭑ مَتَندِ. عَلَتَلَ شَ مَسٍنيِ نَن نَ كِ.›»]]></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نفٍ نُ، مَنفّ يٍهٌيَكِنِ، عَ نفَ، مَنفّ بَتُلَيٍ، يُدَيَ نُن دَرِ سَلَمُ كُنتِفِيٍ، نُن وَلِكّ قَنيِيٍ نُ بَرَ كٍلِ دَرِ سَلَمُ سِفَقٍ رَ بَبِ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ننَبِ يٍرٍ مِ نَشَ يِ بَتَاشّ تَشُ سَقَن شَ دِ عٍلَاسَ رَ، عَ نُن شِلِكِيَ شَ دِ فّمَرَيَ رَ. يُدَيَ مَنفّ سٍدٍكِيَ نُ بَرَ شِلِكِيَ سِنفٍ شّي مَنفّ نٍبُكَدَنسَرِ شْن بَبِلْ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لَ مَرِفِ عَلَتَلَ شَ مَسٍنيِ نَن يَ، كَتَرَبِ مِشِ مَ نَشٍيٍ شَنِنشِ كٌنيِيَ كُي بَبِلْن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بَنشِيٍ تِ، وٌ شَ سَبَتِ نَا. وٌ شَ لَاكْي سَ، وٌ شَ بَلٌ عَ بٌفِ شُ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فِنّيٍ دْشْ، وٌ شَ دِيٍ سْتْ. وٌ شَ فِنّيٍ قٍن وٌ شَ دِيٍ بّ، وٌ شَ وٌ شَ دِ فِنّيٍ قِ شّمّيٍ مَ قُتِ رَ، عَلَكٌ نٍيٍ قَن شَ دِيٍ سْتْ. وٌ شَ وُيَ نَا، وٌ نَشَ شُ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شُننَقَنيِ قٍن نَ تَا بّ ﭑ وٌ شَنِنشِ دّننَشّ. وٌ مَن شَ عَلَتَلَ مَشَندِ عٍ بّ، بَرِ مَ وٌ شَ هّيرِ قَتَنشِ عٍ شَ هّيرِ نَن نَ.»]]></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عَننَبِ يٍرٍ مِ 29:1-32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