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28: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بِ تّمُي شْننَكُيٍ بٍينُن وٌن مَ وَشَتِ، نَمِحْنمّيٍ بَرَ مَسٍنيِ تِ حَمَنّيٍ نُن مَنفّيَيٍ شِلِ مَ، عَ قَلَقٍ رَ عٍ شَ فٍرٍ سْتْ، تْورّ، نُن قُرٍ حَا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شَ عَ سَ لِ نَمِحْنمّ ندٍ مَسٍنيِ تِ بْحّسَ شَ قٍ رَ، قٌ نَ مَسٍنيِ شَ كَمَلِ نّ بٍينُن مِشِيٍ شَ عَ كٌلٌن عَلَتَلَ نَن نَ نَمِحْنمّ شّي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ننَبِ شَنَنِيَ نَشَ كَرَقٌي بَ عَننَبِ يٍرٍ مِ كْن مَ، عَ نَشَ عَ عِفِ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كُي عَ نَشَ عَ قَلَ حَمَ بّ، «عَلَتَلَ شَ مَسٍنيِ نَن يَ. بٍينُن حّ قِرِن، ﭑ قَمَ نّ بَبِلْن مَنفّ نٍبُكَدَنسَرِ شَ يَامَرِ بَدٍ حَمَنّ بِرِن مَ.» عَننَبِ يٍرٍ مِ نَشَ سِفَ.]]></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ننَبِ شَنَنِيَ تٌ فّ عَننَبِ يٍرٍ مِ شَ كَرَقٌي عِفِرَدٍ، عَلَتَلَ نَشَ يِ مَسٍنيِ تِ عَننَبِ يٍرٍ مِ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فَ، عِ سَ عَ قَلَ شَنَنِيَ بّ، ‹عَلَتَلَ بَرَ عَ مَسٍن عِ بّ، عِ بَرَ كَرَقٌي وُرِ دَاشِ عِفِرَ، كْنْ ﭑ قَمَ كَرَقٌي وُرٍ دَاشِ نَن نَفٌرٌدٍ عِ كْن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سِرَيِلَ مَنفّ عَلَتَلَ شَ مَسٍنيِ نَن يَ، ‹ﭑ قَمَ كَرَقٌي وُرٍ دَاشِ نَن سَدٍ حَمَنّ بِرِن كْن مَ، عَلَكٌ عٍ شَ لُ بَبِلْن مَنفّ نٍبُكَدَنسَرِ شَ يَامَرِ بُن مَ. ﭑ مَن بَرَ وُلَءِ سُبٍ بِرِن سَ عَ سَفٌ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ننَبِ يٍرٍ مِ نَشَ عَ قَلَ شَنَنِيَ بّ، «عِ تُلِ مَتِ شَنَنِيَ. عَلَتَلَ شَ مُ عِ شّيشِ. عِ شَشِلِسَ وْيّنيِ نَشَن قَلَقٍ حَمَ بّ، عَ قِندِشِ وُلٍ نَن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نَشَ عَ مَسٍن، ‹ﭑ شَ عَ قَلَ عِ بّ، ﭑ عِ كٍرِ مَ نّ يِ بْشِ مَ، عِ قَ قَشَ تٌوقَرٍ، بَرِ مَ عِ بَرَ عَلَتَلَ شَ مَسٍنيِ مَتَن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ننَبِ شَنَنِيَ نَشَ قَشَ نَ حّ كُي، كِكٍ سٌلٌقٍرٍ ن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شَنَنِيَ شَ مَسٍ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دَيَ مَنفّ سٍدٍكِيَ شَ مَنفّيَ حّ نَانِ، كِكٍ سُولِ ندٍ رَ، عَسُرُ شَ دِ عَننَبِ شَنَنِيَ فَبَيٌنكَ نَشَ وْيّن عَلَتَلَ شَ هْرْ مْبَنشِ كُي سّرّشّدُبّيٍ نُن حَمَ يَ شْ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عِسِرَيِلَ مَرِفِ عَلَتَلَ بَرَ عَ مَسٍن، ‹ﭑ قَمَ نّ بَبِلْن مَنفّ شَ يَامَرِ كَنَ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بٍينُن حّ قِرِن شَ كَمَلِ، ﭑ مَن قَمَ نّ عَلَتَلَ شَ هْرْ مْلِنفِرَ شُنمَسٍ بِرِن نَفبِلٍندٍ بٍ، بَبِلْن مَنفّ نٍبُكَدَنسَرِ نَشَن تٌنفٌ، عَ عٍ شَنِن بَبِلْن بْشِ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شَ مَسٍنيِ نَن يَ، ﭑ مَن قَمَ نّ يٍهٌيَكِمِ شَ دِ، يُدَيَ مَنفّ يٍهٌيَكِنِ رَفبِلٍندٍ، عَ نُن مِشِ بِرِن نَشٍيٍ نُ شَنِنشِ بَبِلْن. ﭑ بَبِلْن مَنفّ شَ يَامَرِ كَنَمَ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ننَبِ يٍرٍ مِ نَشَ عَننَبِ شَنَنِيَ يَابِ سّرّشّدُبّيٍ نُن حَمَ يَ شْرِ عَلَتَلَ شَ هْرْ مْبَنشِ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ننَبِ يٍرٍ مِ نَشَ عَ قَلَ، «عَمِنَ، عَلَتَلَ شَ عَ رَبَ نَ كِ. عَلَتَلَ شَ عِ شَ مَسٍنيِ رَكَمَلِ. عَ شَ عَ شَ هْرْ مْبَنشِ شُنمَسٍيٍ رَفبِلٍن بٍ كٍلِقٍ بَبِلْن بْشِ مَ، عَ نُن عِسِرَيِلَ حَمَ نَشٍيٍ نَ كٌنيِيَ كُي مّن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ﭑ شَ عَ قَلَ عِ بّ، عَ نُن حَمَ بِرِن بّ، وٌ شَ وٌ تُلِ مَتِ ﭑ نَ.]]></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2026-08-15T14:00:00Z</dcterms:created>
  <dcterms:modified xsi:type="dcterms:W3CDTF">2026-08-15T14:00:00Z</dcterms:modified>
  <dc:title>Bible.com.au: عَننَبِ يٍرٍ مِ 28:1-17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