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ننَبِ يٍرٍ مِ تٌ فّ عَلَتَلَ شَ مَسٍنيِ تِدٍ حَمَ بّ، سّرّشّدُبّيٍ، نَمِحْنمّيٍ، نُن حَمَ بِرِن نَشَ عَ سُشُ، عٍ قَ عَ قَلَ، «وٌن شَ عَ قَشَ، وٌن شَ عَ قَ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مَشْرِن، «مُنقٍ رَ عِ عَ مَسٍنشِ عَلَتَلَ شِلِ رَ عَ قَلَقٍ، يِ بَنشِ قَمَ نّ لُدٍ عَلْ بَنشِ نَشَن نَ سِلٌ، يِ تَا قَن قَ كَنَ، مِشِ يٌ مُ لُ عَ كُي؟» فَلِ بِرِن نُ بَرَ عَننَبِ يٍرٍ مِ رَبِلِن عَلَتَلَ شَ بَنشِ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دَيَ كُنتِفِيٍ تٌ نَ قٍ مّ، عٍ نَشَ كٍلِ مَنفّ شْنيِ، عٍ سِفَ عَلَتَلَ شَ بَنشِ، عٍ سَ دْشْ نَادّ نّينّ سّيتِ مَ مَرِفِ شَ بَنشِ سٌدٍ دّ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دُبّيٍ نُن نَمِحْنمّيٍ نَشَ عَ قَلَ كُنتِفِيٍ نُن حَمَ بّ، «عَ لَنمَ يِ شّمّ شَ قَشَ، بَرِ مَ عَ بَرَ يِ تَا شَ قٍ حَاشِ قَلَ. وٌ بَرَ نَ مّ وٌ يّ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ننَبِ يٍرٍ مِ نَشَ عَ قَلَ كُنتِفِيٍ نُن حَمَ بّ، «عَلَتَلَ نَن ﭑ شّيشِ يِ مَسٍنيِ تِدٍ يِ بَنشِ نُن يِ تَا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كْسِ وٌ تَن شَ وٌ حّرّ كِ مَسَرَ، وٌ شَ وٌ تُلِ مَتِ وٌ مَرِفِ عَلَتَلَ شُي رَ، عَلَكٌ عَ شَ فبِلٍن عَ شَ نَتّ قْشْ رَ وٌ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وٌ سَفٌي. وٌ شَ وٌ وَشْنقٍ رَبَ ﭑ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وٌ شَ عَ كٌلٌن، شَ وٌ ﭑ قَشَ، وٌ تَن نُن دَرِ سَلَمُكَيٍ بَرَ يُنُبِ سْتْ ﭑ مَ قَشّ شَ قٍ رَ، بَرِ مَ ﭑ تَن مُ قٍ حَاشِ يٌ رَبَشِ. عَلَتَلَ نَن ﭑ شّيشِ يِ مَسٍنيِ قَلَدٍ وٌ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تِفِيٍ نُن حَمَ نَشَ عَ قَلَ سّرّشّدُبّيٍ نُن شّيرَيٍ بّ، «وٌ مُ نْمَ يِ شّمّ قَشَدٍ، بَرِ مَ عَ وْيّنشِ وٌن بّ عَلَتَلَ نَن شِ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قٌرِ ندٍيٍ نَشَ كٍلِ، عٍ قَ عَ قَلَ حَمَ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مَكِي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كَ مٌرٍ سٍتِكَ قَن نُ نَمِحْنمّ مَسٍنيِ تِمَ نّ يُدَيَ مَنفّ شٍسٍكِيَ شَ وَشَتِ. عَ نُ بَرَ عَ قَلَ،‹مَنفّ عَلَتَلَ بَرَ عَ مَسٍن،سِيٌن قَمَ نّ لُدٍ عَلْ شّ نَشَن بُشَشِ،دَرِ سَلَمُ قِندِ فّمّ مَلَنشِيٍ رَ،عَلَتَلَ شَ هْرْ مْبَنشِ قِندِ قْتْ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دَيَ مَنفّ شٍسٍكِيَ بَرَ قَشَ؟ عَ مُ عَلَتَلَ مَشَندِشِ شّ؟ نَ تّمُي عَلَتَلَ نَشَ فبِلٍن عَ شَ نَتّ قْشْ رَ. يَكْسِ، وٌن نَشَ وٌن يّتّ يٌ تْو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فبّتّ قَن نُ نَ، نَشَن نُ بَرَ يِ مَسٍنيِ مْولِ تِ عَلَتَلَ شِلِ رَ دَرِ سَلَمُ نُن يُدَيَ شِلِ مَ، عَلْ عَننَبِ يٍرٍ مِ عَ رَبَشِ كِ نَشّ. عَ نُ شِلِ عُرِيَ سٍمَيَ شَ دِ كِرِيَتِ يٍيَرِ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يٍهٌيَكِمِ نُن عَ شَ كُنتِفِيٍ نُن عَ شَ سْورِيٍ تٌ نَ مَسٍنيِ مّ، عٍ نَشَ كَتَ عَ قَشَدٍ، كْنْ عُرِيَ تٌ عَ مّ، عَ نَشَ فَاشُ، عَ فِ سِفَقٍ رَ مِسِرَ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يٍهٌيَكِمِ نَشَ عَكِبٌرِ شَ دِ عٍلِنَتَن نُن مِشِ ندٍيٍ شّي عَ قْشْ رَ مِسِ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قَ عُرِيَ رَ كٍلِقٍ مِسِرَ، عٍ عَ شَنِن مَنفّ يٍهٌيَكِمِ يِرٍ. يٍهٌيَكِمِ نَشَ عَ قَشَ سَنتِدّفّمَ رَ، عَ قَ عَ رَفَتَ سٍتَرٍيٍ شَ فَبُرِ يِ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سَقَن شَ دِ عَشِكَمَ نَشَ عَننَبِ يٍرٍ مِ مَلِ، عَلَكٌ حَمَ نَشَ عَ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يَ شَ دِ يٍهٌيَكِمِ شَ مَنفّيَ قْلّ يُدَيَ كُي، عَلَتَلَ نَشَ يِ مَسٍنيِ تِ عَننَبِ يٍرٍ مِ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تِ ﭑ مَ هْرْ مْبَنشِ تّتّ كُي، عِ سَ وْيّن حَمَ بّ نَشَن كٍلِشِ يُدَيَ تَايٍ كُي قَقٍ رَ عَلَتَلَ بَتُدٍ عَ شَ هْرْ مْبَنشِ كُي. عِ شَ قٍ بِرِن مَسٍن عٍ بّ ﭑ نَشَن قَلَمَ عِ بّ. عِ نَشَ سٍسٍ 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مُندٍ عٍ عٍ تُلِ مَتِمَ نّ نَ رَ، عٍ فبِلٍن عٍ شَ وَلِ كٌبِيٍ قْشْ رَ. نَ تّمُي ﭑ قَن فبِلٍن ﭑ مَ نَتّ قْشْ رَ عٍ شَ قٍ حَاشِ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عَ قَلَ عٍ بّ، ‹عَلَتَلَ بَرَ عَ مَسٍن، شَ وٌ مُ وٌ تُلِ مَتِ ﭑ مَ سّرِيّ رَ ﭑ وٌ يَمَرِشِ نَشَ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وٌ مُ وٌ تُلِ مَتِ ﭑ مَ كٌنيِ نَمِحْنمّيٍ رَ، ﭑ نَشٍيٍ شّيشِ وٌ مَ، وٌ تٌندِشِ نَشٍيٍ شَ مَسٍ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ﭑ قٍ رَبَمَ نّ وٌ رَ عَلْ ﭑ نَشَن نَبَشِ سِلٌ رَ. يِ تَا قِندِ مَ نّ تَا دَنكَشِ رَ دُنِحَ سِ بِرِن تَ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شّدُبّيٍ، نَمِحْنمّيٍ، نُن حَمَ بِرِن نَشَ عَننَبِ يٍرٍ مِ شَ مَسٍنيِ مّ عَلَتَلَ شَ بَنشِ كُي.]]></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عَننَبِ يٍرٍ مِ 26:1-24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