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2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نَن عَ رَ مَنفّ عَلَتَلَ نَشَ عَ مَسٍن، «وٌ تٌ تٌندِ ﭑ مَ مَسٍن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فَلِ قٍنمَ نّ كْولَ مَ، نَشَن نَ ﭑ مَ كٌنيِ بَبِلْن مَنفّ نٍبُكَدَنسَرِ شَ يَامَرِ بُن مَ. ﭑ عٍ شّيمَ نّ وٌ نُن وٌ دْشْبٌورٍ سْنتْدٍ. مِشِ دّ عِشَرَ مَ نّ وٌ شَ قٍ رَ، عٍ قَ يٌ وٌ مَ. وٌ لُمَ نَا شُننَكَنّ نَن كُي عَبَدَ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فِ مُ سَمَ وٌ شْنيِ سْنْن، شُلُنيِ مُ رَبَمَ. مِشِ مُ مَالٍ دِن شُي مّمَ، عٍ مُ لَنثُي شَ نَءِيَلَنيِ تٌ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فبَلٌي يِ بْشِ لِمَ نّ، سٍ بِرِن كَنَ. وٌ نُن وٌ دْشْبٌورٍيٍ لُمَ كٌنيِيَ نَن كُي بَبِلْن مَنفّ شَ نْي بُن مَ حّ تٌنفٌ سٌلٌقٍ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شَ مَسٍنيِ نَن يَ؛ كْنْ نَ حّ تٌنفٌ سٌلٌقٍرٍ نَ كَمَلِ، ﭑ بَبِلْن مَنفّ نُن عَ شَ حَمَ حَشَنكَتَمَ نّ عٍ شَ قٍ حَاشِ شَ قٍ رَ. ﭑ عٍ شَ بْشِ شُن نَكَنَمَ نّ عَبَدَ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قٍ نَشَن بِرِن قَلَشِ يِ حَمَيٍ شِلِ مَ يِ كِتَابُي كُي عَننَبِ يٍرٍ مِ سَابُي رَ، ﭑ قَمَ نّ نَ بِرِن نَكَمَلِ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بَبِلْنكَيٍ قَمَ نّ لُدٍ سِ سّنبّمَ وُيَشِيٍ شَ يَامَرِ بُن مَ. ﭑ عٍ شَ وَلِ سَرٍ رَفبِلٍنمَ نّ عٍ مَ.»عَلَتَلَ شَ مَسٍن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رَيِلَ مَرِفِ عَلَ بَرَ عَ مَسٍن ﭑ بّ،«ﭑ مَ شْنّ شَ قٍ قَلَ سِ بِرِن بّﭑ عِ شّيمَ دّن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 ﭑ مَ شْنّ تٌ،عٍ لُمَ نّ عَلْ سِيسِلَيٍ سَنتِدّفّمَ يَ رَ.»عَننَبِ يٍرٍ مِ شَ مَسٍن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بَرَ عَلَتَلَ شَ شْنّ مَسٍن سِ بِرِن بّ،عَ ﭑ شّيشِ دّن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شَ كٌنيِ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بَرَ عَ مَسٍن دَرِ سَلَمُ نُن يُدَيَ تَايٍ كُي،عٍ شَ مَنفّيٍ نُن كُنتِفِيٍ بّ.مِشِيٍ دّ قَمَ نّ عِشَرَدٍ عٍ شَ فبَلٌي سْتْشِيٍ شَ قٍ رَ،عٍ قَ يٌ عٍ مَ، عٍ عٍ دَنكَ عَلْ عَ رَبَقٍ كِ نَشّ تٌ لْشْ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بَرَ عَ مَسٍن مِسِرَ مَنفّ قِرَوُنَ بّ،عَ شَ كٌنيِيٍ، عَ شَ كُنتِفِيٍ، نُن عَ شَ حَمَ بِرِن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بَرَ عَ مَسٍن سِيٍ بّنَشٍيٍ نَ سٌفٍفٌرٌدٍ مَبِرِ.ﭑ بَرَ عَ مَسٍن عُسِ مَنفّيٍ بّ، عَ نُن قِلِسِتَ مَنفّيٍ بّ،نَشٍيٍ نَ عَسِكَلْن، فَسَ، عٍكِرٌن، نُن عَسِدٌ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بَرَ عَ مَسٍن عٍدٌن، مٌوَبَ، نُن عَمٌنِ مَنفّيٍ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بَرَ عَ مَسٍن تِرٍ نُن سِدْن مَنفّيٍ بّ،نَشٍيٍ نَ بَا دّ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بَرَ عَ مَسٍن دٍدَن، تٍمَ، نُن بُسِ مَنفّيٍ بّ،نَشٍيٍ نَ يِرٍ مَ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بَرَ عَ مَسٍن عَرَبُ مَنفّيٍ بّ،نَشٍيٍ نَ فبٍنفبٍرٍن يِ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بَرَ عَ مَسٍن سَبِدِ، عٍلَمَ، نُن مٍدِيَ مَنفّيٍ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ن مَنفّ بِرِن نَشٍيٍ نَ كْولَ مَ،نَشٍيٍ مَكْرّ نُن نَشٍيٍ مَكُيَ دُنِحَ يِرٍ بِرِن.نٍيٍ بِرِن دَنفِ شَنبِ،ﭑ مَن بَرَ عَ مَسٍن سٍيسَكِ مَنفّ بّ.»عَلَتَلَ شَ مَسٍن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شَ عَ مَسٍن عٍ بّ،‹عِسِرَيِلَ مَنفّ عَلَتَلَ بَرَ عَ مَسٍن،وٌ شَ عَ شَ شْنّ كٌلٌن،وٌ شَ لُ نَ شْنّ كُي هَن سَنتِدّفّمَ شَ فّ وٌ سْنتْدٍﭑ نَشَن شّيمَ وٌ تَفِ.›]]></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مَسٍنيِ ندٍ تِ عَننَبِ يٍرٍ مِ بّ، يٌسِيَ شَ دِ يٍهٌيَكِمِ شَ مَنفّيَ حّ نَانِ ندٍ كُي يُدَيَ بْشِ مَ. نَ نُ قِندِشِ نٍبُكَدَنسَرِ شَ مَنفّيَ حّ سِنفٍ نَن نَ بَبِلْن بْشِ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شَ عٍ تٌندِ ﭑ مَ شْنّ كٌلٌندٍ، عَ قَلَ عٍ بّ،عَلَتَلَ بَرَ نَتّ شْرْشْي تٌنفٌ،عٍ شَ ﭑ مَ شْنّ كٌلٌ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لَتَلَ شَ مَسٍنيِ نَن يَ؛«ﭑ بَرَ نَتّ تٌنفٌﭑ شَ ﭑ مَ تَا سُفَندِشِ حَشَنكَتَ،ﭑ شِلِ قَلَمَ نَشَن شُن مَ.وٌ نَشّ عَ وٌ مُ قٍ حَاشِ يٌ رَبَشِكْنْ وٌ بَرَ قٍ حَاشِ رَبَ.نَ نَن عَ رَ ﭑ بَرَ نَتّ تٌنفٌ،وٌ شَ سْنتْ سَنتِدّفّمَ رَ.»مَنفّ عَلَتَلَ شَ مَسٍنيِ نَن نَ كِ.]]></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شَ يِ بِرِن قَلَ عٍ بّ.عِ شَ عَ قَلَ عٍ بّ عَلَتَلَ شُي مَفَاشُشِ بَرَ مِنِعَ شَ هْرْ مْلِنفِرَ كُي كٌورٍ مَ عَ شَ بْشِ شِلِ مَ.عَ بَرَ عَ شُي رَ مِنِ عَ حَاشِ رَ دُنِحَ شِلِ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شُي بَرَ دُنِحَ بِرِن لِ.عَلَتَلَ نَ كِيتِ سَقٍ سِ بِرِن مَ نَشٍيٍ نَ دُنِحَ.نَشَن حَاشُ، عَ سْنتْمَ نّ سَنتِدّفّمَ رَ.»عَلَتَلَ شَ مَسٍنيِ نَن نَ كِ.]]></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لَتَلَ بَرَ عَ مَسٍن،«عَلَتَلَ شَ شْنّ بَرَ كٍلِعَلْ قٌيٍ شُنفبٍ نَشَن سِفَمَ سِ بِرِن مَ دُنِحَ بّندّ قُحِ قَ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لَتَلَ نَشٍيٍ سْنتْمَ دُنِحَ مَ نَ لْشْي،حْن قٍ مُ رَبَمَ عٍ بّ، عٍ مُ فَبُرِ سْتْمَ،عٍ قِندِ مَ حَحّ نَن نَ بّندّ قُحِ قَ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حَمَ يَرٍرَتِيٍ، وٌ شَ فبٍلٍفبٍلٍ،وٌ شَ وٌ وَ شُي رَ مِنِ،بَرِ مَ فبَلٌي لْشْي بَرَ وٌ لِ.وٌ قَمَ نّ يٍنسٍندٍ، وٌ بِرَ،عَلْ سٍ شُنشُرِ نَشَن تِدٍ مُ 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وٌ شَ يَرٍرَتِيٍ مُ كِسِمَ سْنْن،وٌ مُ يِفِيَ سْتْ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وٌ وٌ شَ يَرٍرَتِيٍ وَ شُي مّمَ نّ،وٌ عٍ فبٍلٍفبٍلٍ شُي مّ،بَرِ مَ عَلَتَلَ نَ عٍ شَ بْشِ كَنَقٍ.]]></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لَتَلَ شَ شْنّ مَفَاشُشِ بَرَ عَ نِيَشُي يٌ مُ مِنِمَ سْنْن عٍ شَ بْشِ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ننَبِ يٍرٍ مِ نَشَ يِ مَسٍنيِ تِ يُدَيَكَيٍ نُن دَرِ سَلَمُكَيٍ بّ،]]></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لَتَلَ بَرَ لُ عَلْ يّتّ نَشَن بَرَ عَ يِرٍ مَسَرَ.عَ بَرَ بْشِ كَنَ عَ شَ شْنّ شَ قٍ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بِ عَمٌن شَ دِ يٌسِيَ شَ مَنفّيَ حّ قُ نُن سَشَن ندٍ يُدَيَ بْشِ مَ، هَن تٌ، نَ حّ مْشْحّن نُن سَشَن نَن يَ. نَ وَشَتِ عَلَتَلَ نُ بَرَ مَسٍنيِ ندٍ تِ ﭑ بّ. ﭑ بَرَ نَ قَلَ وٌ بّ تّمُي بِرِن، كْنْ وٌ مُ تِنشِ وٌ تُلِ مَتِدٍ ﭑ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بَرَ عَ شَ كٌنيِ نَمِحْنمّيٍ شّي وٌ مَ وَشَتِ بِرِن، كْنْ وٌ مُ عٍ شُي رَ مّشِ، وٌ مُ عٍ شَ مَسٍنيِ سُشُ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مَسٍن وٌ بّ وٌ شَ فبِلٍن وٌ شَ حّرّ كِ حَاشِ قْشْ رَ، عَلَكٌ وٌ شَ بُ يِ بْشِ مَ، عَلَتَلَ نَشَن قِشِ وٌ نُن وٌ بَبَيٍ مَ، عَ شَ قِندِ وٌ فبٍ رَ عَبَدَ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نَشَ بِرَ عَلَ فبّتّيٍ قْشْ رَ، وٌ نَشَ عٍ بَتُ، وٌ نَشَ تُوبِ عٍ بّ. وٌ نَشَ ﭑ نَشْنْ، عَلَكٌ ﭑ نَشَ وٌ حَشَنكَتَ.]]></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وٌ مُ ﭑ شُي سُشُشِ. وٌ حّرّ كِ بَرَ ﭑ نَشْنْ، ﭑ شَ وٌ حَشَنكَتَ. عَلَتَلَ شَ مَسٍنيِ نَن نَ كِ.»]]></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2026-06-13T21:25:02Z</dcterms:created>
  <dcterms:modified xsi:type="dcterms:W3CDTF">2026-06-13T21:25:02Z</dcterms:modified>
  <dc:title>Bible.com.au: عَننَبِ يٍرٍ مِ 25:1-38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