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يِ شْرّ بٌفِ حَاشِ نَشٍيٍ مُ دٌنمَ، عٍ مِسَالِشِ يُدَيَ مَنفّ سٍدٍكِيَ نُن عَ شَ كُنتِفِيٍ نَن نَ، عَ نُن دَرِ سَلَمُكَيٍ نَشٍيٍ بِرِن لُشِ يِ بْشِ مَ، نُن نَشٍيٍ سَبَتِشِ مِسِرَ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 قِندِ مَ حَمَ شْنشِ نَن نَ دُنِحَ بِرِن. عٍ لُمَ يَافِ كُي. مِشِ يٌمَ نّ عٍ مَ، عٍ عٍ دَنكَ يِرٍ بِرِن ﭑ عٍ شَنِنمَ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عٍ رَحْنمَ نّ سَنتِدّفّمَ، كَامّ، نُن قُرٍ حَاشِ رَ. عٍ مُ لُمَ يِ بْشِ مَ، ﭑ دّننَشّ قِشِ عٍ نُن عٍ بَبَ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ثَانِ قِ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مَنفّ نٍبُكَدَنسَرِ تٌ فّ يُدَيَ مَنفّ يٍهٌيَكِنِ، يٍهٌيَكِمِ شَ دِ، عَ شَ كُنتِفِيٍ، يُدَيَ كَمُدّرِيٍ نُن شَبُييٍ شَنِندٍ كٌنيِيَ كُي بَبِلْن بْشِ مَ، عَلَتَلَ نَشَ لَامَتُنيِ ندٍ مَسٍن ﭑ بّ. ثَانِ قِرِن نُ نَ عَلَتَلَ شَ هْرْ مْبَنشِ يَ رَ. عٍ نُ رَقٍشِ شْرّ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رّ بٌفِ قَنيِيٍ، نَشٍيٍ لُشِ عَلْ شْرّ بٌفِ بَ سِنفٍيٍ، عٍ نُ سَشِ ثَانِ كٍرٍن كُي. شْرّ بٌفِ حَاشِيٍ، نَشٍيٍ كَنَشِ، نٍيٍ قَن نُ سَشِ ثَانِ بٌو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مَسٍن ﭑ بّ، «عَننَبِ يٍرٍ مِ، عِ مُنسٍ تٌشِ؟» ﭑ نَشَ عَ يَابِ، «ﭑ شْرّيٍ نَن تٌشِ. ندٍيٍ قَن هَن، ندٍيٍ قَن كَنَشِ. شْرّ نَشٍيٍ كَنَشِ، عٍ مُ نْمَ دٌ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يِ مَسٍنيِ تِ ﭑ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مَرِفِ عَلَتَلَ شَ مَسٍنيِ نَن يَ؛ عِ شْرّ بٌفِ قَنيِيٍ تٌشِ كِ نَشّ، ﭑ تَن قَن عِسِرَيِلَكَيٍ تٌشِ نَ كِ نّ، نَشٍيٍ شَنِنشِ كٌنيِيَ كُي بَبِلْن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ن ﭑ حّنفِ سَمَ نّ عٍ شْن مَ عَ قَنيِ رَ. ﭑ عٍ رَفبِلٍنمَ نّ يِ بْشِ مَ، ﭑ عٍ شَ قٍ سْونّيَمَ نّ. ﭑ مُ عٍ هَلَكِمَ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شَشِلِ قَنيِ قِمَ نّ عٍ مَ عَلَكٌ عٍ شَ عَ كٌلٌن ﭑ تَن نَن نَ عَلَتَلَ رَ. شَ عٍ يّتّ رَفبِلٍن ﭑ مَ عٍ بْحّ بِرِن نَ، عٍ تَن نَن قِندِ مَ ﭑ مَ حَمَ رَ، ﭑ تَن قَن قِندِ عٍ مَرِفِ عَلَ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2026-08-15T14:11:13Z</dcterms:created>
  <dcterms:modified xsi:type="dcterms:W3CDTF">2026-08-15T14:11:13Z</dcterms:modified>
  <dc:title>Bible.com.au: عَننَبِ يٍرٍ مِ 24:1-10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