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2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يٍرٍ مِ 23: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عَ قَلَمَ نّ، ‹وٌن بَرَ وٌن كَلِ عَلَتَلَ شِلِ رَ،نَشَن عِسِرَيِلَ بْنسْي رَكٍلِشِ،عَ عٍ رَ مِنِ حَمَنّ رَ نَشَن نَ كْولَ مَعَ نُن يِرٍ بِرِن عَ عٍ كٍرِشِ دّننَشّ.عٍ مَن قَمَ نّ عٍ شَ بْشِ رَ سَبَتِدٍ.›»عَننَبِ يٍرٍ مِ شَ مَسٍن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مَسٍنيِيٍ نَن يَ نَمِحْنمّيٍ شَ قٍ رَ؛ﭑ بْحّ بَرَ كِنِكِنِ.ﭑ شْرِ بِرِن نَ سّرّنقٍ،ﭑ لُشِ نّ عَلْ سِيسِلَ بَرِ مَ عَلَتَلَ شَ مَسٍنيِ سّنِيّنشِ شْرْشْ.»عَلَتَلَ شَ مَسٍن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يِ بْشِ رَقٍشِ يّنّلَيٍ نَن نَ.بْشِ يَتِ يَتِ نَ دَنكّ كُي نَ نَن مَ،قِيلِ بَرَ شَرَ، حٌوفٍ بَرَ حْن.مِشِ مَقُرَ تِنشِنتَرٍيَ رَبَدٍ.عٍ سُو سَمَ نَ رَ عَ قَنيِ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مِحْنمّ نُن سّرّشّدُبّ مُ تِنشِن.ﭑ بَرَ كٌبِحَ تٌ ﭑ مَ بَنشِ كُي.»عَلَتَلَ شَ مَسٍنيِ نَن نَ كِ.]]></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نَن عَ رَ عٍ شَ كِرَ شْرْشْ.دِ مِ بَرَ سِن عٍ شُن مَ.عٍ لُمَ نّ بِرَ رَ،بَرِ مَ ﭑ بَرَ نَتّ تٌنفٌ ﭑ شَ عٍ حَشَنكَتَ.نَ وَشَتِ نَ قَقٍ.»عَلَتَلَ شَ مَسٍنيِ نَن نَ كِ.]]></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ﭑ بَرَ قٍ حَاشِيٍ تٌ نَمِحْنمّ سَمَرِكَيٍ يَ مَ.عٍ نَ مَسٍنيِ تِقٍ بَلِ شِلِ رَ،عٍ بَرَ ﭑ مَ حَمَ عِسِرَيِلَ رَلْي.]]></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ﭑ مَن بَرَ قٍ رَتْنشِيٍ تٌ نَمِحْنمّ دَرِ سَلَمُكَيٍ يَ مَ.عٍ قِندِشِ يّنّلَيٍ نَن نَ، عٍ حّرّ مَ وُلٍ رَ،عٍ تِنشِنتَرٍيٍ مَلِمَ عَلَكٌ عٍ نَشَ فبِلٍن عٍ شَ وَلِ كٌبِ قْشْ رَ.عٍ بَرَ لُ ﭑ بّ عَلْ سٌدٌ مَكَيٍ،عٍ شَ مِشِيٍ مَنِيَشِ فٌمٌرَكَيٍ نَن 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 نَن عَ رَ مَنفّ عَلَتَلَ عَ مَسٍنشِ نَمِحْنمّيٍ شَ قٍ رَ،«ﭑ قٍ شْنّ سٌمَ نّ عِ يِ رَ بَلٌي رَ،ﭑ يٍ حَاشِ سٌ عِ يِ رَ مِنسٍ رَ،بَرِ مَ دَرِ سَلَمُ نَمِحْنمّيٍ بَرَ عَ نِيَﭑ مَ بْشِ بِرِن شَ قِندِ بْشِ سّنِيّنتَرٍ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لَتَلَ بَرَ عَ مَسٍن،«وٌ نَشَ وٌ تُلِ مَتِ نَمِحْنمّيٍ شَ مَسٍنيِ رَ.عٍ نَشَن مَسٍنمَ وٌ بّ عَ قِندِشِ وُلٍ نَن نَ.عٍ لَامَتُنيِيٍ شَ قٍ قَلَمَ وٌ بّنَشٍيٍ قَتَنشِ عٍ يّتّ شَشِلِ مَ.عَلَتَلَ شَ مُ عَ مَسٍنشِ.]]></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بَرَ سُو سَ عَ قَلَدٍ ﭑ مَتَندِلَيٍ بّ،‹عَلَتَلَ نَشّ وٌ بْحّسَ سْتْمَ نّ.›عٍ مَن نُ عَ قَلَ مِشِيٍ بّ،نَشٍيٍ بِرَ مَ عٍ يّتّ وَشْنقٍ قْشْ رَ،‹قٍ حَاشِ يٌ مُ وٌ سْتْ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تَلَ شَ شّيرَ تِنشِنشِعَلَتَلَ شَ مَسٍن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دٍ بَرَ تِ عَلَتَلَ سّيتِ مَ، عَ شَ عَ شَ مَسٍنيِ رَ مّ؟ندٍ بَرَ عَ تُلِ مَتِ عَ شَ مَسٍنيِ رَ؟ندٍ بَرَ نَ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لَتَلَ بَرَ شْنْ مِشِ حَاشِ مَ.نَ لُشِ نّ عَلْ قٌيٍ شُنفبٍ نَشَن دَنفِمَ عٍ شُن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لَتَلَ شَ شْنّ مُ فبِلٍنمَ،قٌ عَ شَ كَمَلِ،قٌ عَ شَ نَتّ بِرِن شَ رَبَ.نَ بِرِن نَ حْن، وٌ شَشِلِ سْتْمَ 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ﭑ تَن شَ مُ يِ نَمِحْنمّيٍ شّيشِ، عٍ عٍ يّتّ شَشِلِ نَن نَوَلِقٍ.ﭑ مُ مَسٍنيِ تِشِ عٍ بّ، عٍ مَسٍنيِ تِشِ عٍ يّتّ نَن 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شَ عَ سَ عَ لِ عٍ نُ نَ ﭑ تَن نَن سّيتِ مَ،عٍ ﭑ مَ مَسٍنيِ نَن مَسٍنمَ ﭑ مَ حَمَ بّ،عَلَكٌ عٍ شَ فبِلٍن عٍ شَ كِرَ حَاشِ قْشْ رَ،عٍ شَ كٌبِحَ لُ 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لَتَلَ شَ مَسٍنيِ نَن يَ؛«عَلَ نَن ﭑ نَ نَشَن مَكْرّ وٌ رَ،ﭑ مُ نَ يِرٍ مَكُيٍ.]]></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دَ مَدِ نْمَ عَ نْشُندٍ ﭑ مَ؟»عَلَتَلَ شَ مَسٍنيِ نَن نَ كِ.«ﭑ مُ نَ كٌورٍ نُن بْشِ بِرِن مَ شّ؟»عَلَتَلَ شَ مَسٍنيِ نَن نَ كِ.]]></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ﭑ بَرَ نَ نَمِحْنمّيٍ شُي مّ.عٍ وُلٍ نَن قَلَمَ،عٍ نَشّ، ‹ﭑ بَرَ لَامَتُنيِ تٌ، ﭑ بَرَ لَامَتُنيِ تٌ.›»]]></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نَمِحْنمّيٍ لُمَ وُلٍ قَلَ رَ هَن مُن تّمُي؟عٍ عٍ يّتّ مَدَشُمَ هَن مُن تّمُي؟]]></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مَحْشُنشِ نّ عَ حَمَ نْمَ نّيمُدٍ ﭑ شِلِ رَعٍ شَ لَامَتُنيِيٍ سَابُي رَ، عٍ نَشَن قَلَمَ عٍ بٌورٍ بّ،عَلْ عٍ بَبَيٍ نّيمُشِ ﭑ شِلِ مَ كِ نَشّ عٍ قَ بَلِ بَتُ.]]></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شَ مَسٍنيِ نَن يَ؛«حَشَنكَتّ نَ ﭑ مَ حَمَ يَرٍرَتِيٍ بّنَشٍيٍ بَرَ ﭑ مَ حَمَ رَلْي، عٍ بَرَ عٍ رَيٍنسٍن.]]></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نَشَن بَرَ شِيٍ سَ، عَ شَ نَ نَن قَلَ.نَشَن بَرَ ﭑ مَ مَسٍنيِ سْتْ، عَ شَ نَ قَلَ نْندِ رَ.مُنسٍ نَ مَالٍ شْرِ نُن مَالٍ لَفِ تَفِ؟»عَلَتَلَ شَ مَسٍنيِ نَن نَ كِ.]]></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ﭑ مَ مَسٍنيِ مُ لُشِ شّ عَلْ تّ؟»عَلَتَلَ شَ مَسٍنيِ نَن نَ كِ.«ﭑ مَ مَسٍنيِ مُ لُشِ شّ عَلْ دّرّ مَ نَشَن فّمّ عِبْو مَ؟»]]></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لَتَلَ شَ مَسٍنيِ نَن يَ؛«يِ نَمِحْنمّيٍ مُ رَقَنشِ ﭑ مَ.عٍ مَسٍنيِ مُحَمَ عٍ بٌورٍ مَ،عٍ قَ عَ قَلَ عَلَ شَ مَسٍنيِ نَ عَ رَ.»]]></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لَتَلَ شَ مَسٍنيِ نَن يَ؛«يِ نَمِحْنمّيٍ مُ رَقَنشِ ﭑ مَ.عٍ عَ قَلَمَ، ‹عَلَ شَ مَسٍنيِ نَن يَ،›كْنْ عٍ دّ نَن تُن وُيَشِ.»]]></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لَتَلَ شَ مَسٍنيِ نَن يَ؛«يِ نَمِحْنمّيٍ مُ رَقَنشِ ﭑ مَ،نَشٍيٍ لَامَتُنيِ وُلٍ قَلَمَ،نَشٍيٍ ﭑ مَ حَمَ رَلْيمَ عٍ شَ وُلٍ قُقَقُيٍ رَ.ﭑ مُ عٍ شّيشِ، ﭑ مُ يَامَرِ يٌ قِشِ عٍ مَ،حَمَ هَيِ مُ نَ عٍ مَ قٍوٌ.»عَلَتَلَ شَ مَسٍنيِ نَن نَ كِ.]]></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شَ حَمَ عِ مَشْرِن،شَ نَ مُ عَ رَ نَمِحْنمّ، شَ نَ مُ عَ رَ سّرّشّدُبّ،‹مُنسٍ قِندِشِ عَلَتَلَ شَ نَتّ رَ،›عِ شَ يِ نَتّ قَلَ عٍ بّ،‹عَلَتَلَ بَرَ وٌ رَبّحِن.›]]></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شَ نَمِحْنمّ، شَ نَ مُ عَ رَ سّرّشّدُبّ،شَ نَ مُ عَ رَ مِشِ ندٍ عَ قَلَ حَمَ بّ،‹عَلَتَلَ شَ مَسٍنيِ نَن يَ،›ﭑ قَمَ نّ نَ كَنيِ نُن عَ بْنسْي حَشَنكَتَدٍ.]]></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وٌ وٌ بٌورٍ مَشْرِنمَ،‹عَلَتَلَ مُنسٍ يَابِشِ؟ عَلَتَلَ مُنسٍ مَسٍنشِ؟›]]></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كْنْ عَ مُ لَنمَ وٌ شَ عَ قَلَ،‹عَلَتَلَ شَ مَسٍنيِ نَن يَ،›بَرِ مَ نَ قِندِشِ وٌ يّتّ شَ مَسٍنيِ نَن نَ.وٌ وَ مَ مَنفّ عَلَتَلَ شَ مَسٍنيِ نَن مَسَرَقٍ.]]></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وٌ نَمِحْنمّ مَشْرِنمَ،‹عَلَتَلَ مُنسٍ يَابِشِ؟ عَلَتَلَ مُنسٍ مَسٍنشِ؟›]]></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سِرَيِلَ مَرِفِ عَلَتَلَ بَرَ عَ مَسٍن عَ شَ حَمَ يَرٍرَتِيٍ شَ قٍ رَ،وٌ بَرَ ﭑ مَ حَمَ رَيٍنسٍن نّ، وٌ بَرَ عٍ كٍرِ.وٌ مُ مّينِشِ عٍ مَ.ﭑ قَمَ وٌ حَشَنكَتَدٍ وٌ شَ كٌبِحَ نَن مَ.»عَلَتَلَ شَ مَسٍنيِ نَن نَ كِ.]]></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شَ وٌ مَن عَ قَلَمَ،‹عَلَتَلَ شَ مَسٍنيِ نَن يَ،›ﭑ تٌ عَ قَلَ وٌ بّ عَ وٌ نَشَ نَ مْولِ قَلَ،]]></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ﭑ وٌ رَبّحِنمَ نّ كٍرٍنيِ رَ،ﭑ وٌ مَكُيَ ﭑ نَ،وٌ تَن نُن وٌ شَ تَا ﭑ نَشَن قِشِ وٌ نُن وٌ بَبَيٍ مَ.]]></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ﭑ وٌ رَيَافِمَ نّ عَبَدَن.نَ يَافِ مُ بَمَ وٌ مَ، مِشِ مُ نّيمُمَ عَ رَ.»]]></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ﭑ قَمَ نّ ﭑ مَ حَمَ بِرِن نَ،ﭑ نُ بَرَ نَشَن شَنِن حَمَنّ مَ.ﭑ قَمَ نّ عٍ رَفبِلٍندٍ عٍ شْنيِعَلَكٌ عٍ مَن شَ وُيَ، عٍ شَ قٍ مَن شَ سْونّ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ﭑ يَرٍرَتِيٍ تِمَ نّ عٍ بّ نَشٍيٍ مّينِمَ عٍ مَ.عٍ مُ فَاشُمَ سْنْن، عٍ مُ سّرّنمَ.ﭑ عٍ هَيِ بِرِن قَنمَ نّ عٍ بّ.»عَلَتَلَ بَرَ نَ مَسٍ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لَتَلَ شَ مَسٍنيِ نَن يَ؛«لْشْي قَمَ نّ قَدٍ ﭑ دَوُدَ شَ دِ تِنشِنشِ رَكٍلِمَ لْشْي نَشّ.عَ حَمَ يَمَرِ مَ نّ لْننِ، تِنشِنيِ، نُن سّرِيّ رَ بْشِ كُ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وَشَتِ يُدَيَ كِسِمَ نّ،عِسِرَيِلَ بْحّسَ سْتْ،مِشِيٍ عَ قَلَ، ‹عَلَتَلَ قِندِشِ وٌن مَ تِنشِنيِ نَن 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لَتَلَ شَ مَسٍنيِ نَن يَ؛«لْشْي قَمَ قَدٍ مِشِ مُ عَ قَلَمَ،‹عَلَتَلَ حِحّ نَشَن عِسِرَيِلَكَيٍ رَ مِنِشِ مِسِرَ بْشِ رَ.›]]></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2026-06-15T08:25:52Z</dcterms:created>
  <dcterms:modified xsi:type="dcterms:W3CDTF">2026-06-15T08:25:52Z</dcterms:modified>
  <dc:title>Bible.com.au: عَننَبِ يٍرٍ مِ 23:1-40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