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 فبٍفبٍ دَنفِمَ نّ نَا، عٍ قَ عَ قَلَ عٍ بٌورٍ بّ،‹مُنقٍ رَ عَلَتَلَ يِ مْولِ رَبَشِ يِ تَا شُنف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دٍ عٍ يَابِمَ نّ، ‹عٍ مَرِفِ عَلَتَلَ نَ رَبَشِ نّبَرِ مَ عٍ بَرَ عَ شَ سَاتّ رَبّحِن،عٍ قَ عَلَ فبّتّيٍ بَتُ، عٍ تُوبِ عٍ بّ.›»عَننَبِ يٍرٍ مِ شَ مَسٍ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حْنقٍ رَبَ مِشِ قَشَشِيٍ بّ،وٌ نَشَ سُننُن.وٌ شَ وَ مِشِيٍ بّ نَشٍيٍ شَنِنمَ حَمَنّ مَ،بَرِ مَ عٍ مُ فبِلٍنمَ عٍ شْنيِ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بَرَ عَ مَسٍن يٌسِيَ شَ دِ سَلُمُ شَ قٍ رَ،نَشَن نُ بَرَ تِ مَنفّ رَ عَ بَبَ حْشْي رَ،‹عَ مُ فبِلٍنمَ عَبَ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شَمَ حَمَنّ نَن مَ عٍ عَ شَنِنمَ دّننَشّ.عَ مُ يِ بْشِ تٌمَ سْنْن.›»عَلَتَلَ شَ مَسٍ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شَنكَتّ نَ مِشِ بّنَشَن بَنشِ تِمَ تِنشِنتَرٍيَ كُي،نَشَن عَ قَرِ عِدْشْمَ مُحّ سَابُي رَ،نَشَن مِشِ رَوَلِمَ تْورّ كُي،عَ تٌندِ سَرٍ سٌدٍ عَ شَ وَلِكّ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شَنكَتّ نَ مِشِ بّ نَشَن عَ قَلَمَ،‹ﭑ شَ بَنشِ بٍلٍبٍلٍ تِ ﭑ يّتّ بّ،نَشَن كُي فبٌ، وُندّرِ وُيَ نَشَن مَ،نَشَن شُنمَسَشِ سّدِرِ وُرِ رَ،نَشَن مَسٌشِ سٍ فبٍي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ندِشِ مَنفّ رَ سّدِرِ وُرِ نَن مَ قٍ رَ؟عِ بَبَ مُ بَلٌي نُن مِنسٍ سْتْشِ شّ؟كْنْ عَ نَشَ تِنشِنيِ نُن قٍ قَنيِ رَبَ،نَ نَن قِندِشِ سْونّيَ رَ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تَرٍ نُن تْورْ مِشِ رَتَنفَ،نَ نَن قِندِشِ سْونّيَ رَ عَ بّ.نَ بِرِن عَ مَسٍنشِ نّ عَ بَرَ ﭑ كٌلٌن.»عَلَتَلَ شَ مَسٍن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تَن بِرَ مَ عِ يّتّ شَ فٍينِ نَن تُن قْشْ رَ،هَلِ نَ قَ قِندِ قَشّ تِقٍ رَ،هَلِ نَ قَ قِندِ مِشِ تْورْ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شَ فبَ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تٌشِ عَلَتَلَ مَسٍنيِ تِشِيٌسِيَ شَ دِ يٍهٌيَكِمِ شَ قٍ رَ، يُدَيَ مَنفّ،‹عٍ مُ نْمَ عَ بِنيَدٍ حْنقٍ رَ،عٍ مُ عَ قَلَمَ، ﭑ تَارَ، ﭑ مَرِ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 عَ رَفَتَمَ،عَ لُمَ نّ عَلْ سٌقَلٍ قَشَشِ نَشَن وْلّمَ دَرِ سَلَمُ قَ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تٍ لِبَن،وٌ شَ وٌ شُي عِتٍ بَسَن بْشِ مَ،وٌ شَ فبٍلٍفبٍلٍ عَبَرِ مِ،بَرِ مَ وٌ دّقَنبٌورٍ بِرِن بَرَ بِ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ينُن تْورّ شَ وٌ سُشُ،ﭑ نُ بَرَ مَسٍنيِ تِ وٌ بّ،كْنْ وٌ مُ تِن نَ رَ مّدٍ.وٌ نَ نَ كِ نّ كَبِ وٌ دِ مّدِ تّمُي،وٌ مُ وَ مَ ﭑ مَ سّرِيّ رَبَتُ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يَرٍرَتِيٍ بَرَ لْي عَلْ قٌيٍ،وٌ مّينِمَيٍ بَرَ سِفَ كٌنيِيَ كُي.وٌ تَن بَرَ يَافِ، وٌ شَشِلِ بَرَ عِقُ وٌ شَ كٌبِحَ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تَن نَشٍيٍ نَ لِبَن،نَشٍيٍ لُشِ عَلْ شْنِيٍ عٍ تّي كُي سّدِرِ وُرِ كْن نَ،وٌ قَمَ نّ تْورْدٍ عَ حَاشِ رَ فبَلٌي شَ قٍ رَ.وٌ قَمَ نّ لُدٍ تْورّ كُي عَلْ فِنّ نَشَن نَ دِ بَرِ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سٍنيِ نَن يَ؛«ﭑ بَرَ ﭑ كَلِ،هَلِ يٍهٌيَكِمِ شَ دِ يٍكٌيَكِنِ، يُدَيَ مَنفّ،سَ قَتُ ﭑ مَ عَلْ ﭑ مَ شُرُندّ قَنيِ،ﭑ مُ تٌندِ مَ نَ بَدٍ ﭑ بّلّ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عِ سٌمَ عِ يَشُييٍ نَن يِ رَ نَشٍيٍ وَ مَ عِ سْنتْقٍ،عِ فَاشُمَ نَشٍيٍ يَ رَ،نٍبُكَدَنسَرِ، بَبِلْن مَنفّ، نُن بَبِلْن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وٌ كٍرِ مَ نّ حَمَنّ مَ، عِ تَن نُن عِ نفَ،وٌ مُ بَرِشِ دّننَشّ.وٌ قَشَمَ نَا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مُ فبِلٍنمَ وٌ شْنيِ سْنْن، وٌ وَ مَ لُقٍ دّننَشّ.وٌ مُ فبِلٍنمَ نَا عَبَدَ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عَ مَسٍن، «سِفَ يُدَيَ مَنفّ شْنيِ يِ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هٌيَكِنِ بَرَ لُ عَلْ قّحّ عِبْوشِ،مِشِ مُ وَ مَ نَشَن شْن؟مُنقٍ رَ عٍ عَ تَن نُن عَ شَ دِيٍ كٍرِ مَ حَمَنّ مَ، عٍ مُ دّننَشّ كٌ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 حَمَ نَشَن سَبَتِشِ ﭑ مَ بْشِ مَ،وٌ شَ وٌ تُلِ مَتِ عَلَتَ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بَرَ عَ مَسٍن،‹وٌ شَ سّبّلِ تِ يِ مِشِ شَ قٍ رَ،عَ مُ دِ سْتْمَ،عَ شَ دُنِحّءِفِرِ مُ سْونّيَمَ،عَ شَ دِ يٌ مُ لُمَ دَوُدَ شَ كِبَنيِ كُي،عَ شَ دِ يٌ مُ يُدَيَ يَمَرِ مَ سْنْ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 قَلَ عَ بّ، ‹يُدَيَ مَنفّ، عِ تَن نَشَن نَ دَوُدَ شَ كِبَنيِ كُي، عِ تَن، عِ شَ مِشِيٍ، نُن عِ شَ حَمَ نَشَن سٌمَ يِ نَادّ رَ، وٌ وٌ تُلِ مَتِ عَلَتَ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بَرَ عَ مَسٍن، وٌ شَ تِنشِن، وٌ شَ سّرِيّ رَبَتُ. وٌ شَ تْورْ مِشِ رَتَنفَ مِشِ كٌبِ مَ. وٌ نَشَ شْحّ، كِرِدِ، نُن كَاحّ فِنّ تْورْ. وٌ نَشَ قٍ حَاشِ رَبَ، وٌ نَشَ كٌبِ، وٌ نَشَ مِشِ نِي بَ يِ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سَ لِ وٌ نَشَ بِرَ يِ سّرِيّ قْشْ رَ، مَنفّ نَشٍيٍ دْشْمَ دَوُدَ شَ كِبَنيِ كُي، عٍ قَمَ نّ سٌدٍ تَا كُي سٌي نُن سْورِ رَفِسٍيٍ قَرِ، عٍ تَن نُن عٍ شَ مِشِيٍ، نُن عٍ شَ حَ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شَ وٌ مُ يِ سّرِيّ رَبَتُ، ﭑ بَرَ ﭑ كَلِ ﭑ يّتّ رَ، يِ بْنسْي شُن نَكَنَمَ نّ. عَلَتَلَ شَ مَسٍنيِ نَن نَ كِ.›»عَلَتَلَ شَ مَسٍ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بَرَ عَ مَسٍن يُدَيَ مَنفّ بّ عَ بْنسْي شَ قٍ رَ،«عِ بَرَ لُ عَلْ فَلَدِ ﭑ بّ، عِ بَرَ لُ عَلْ لِبَن فٍيَ،كْنْ ﭑ بٍكَيٍ كٍرِ مَ نّ، ﭑ بٍ قِندِ فبٍنفبٍرٍ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سْورِيٍ شّيمَ نّ فٍرٍ سٌسٍيٍ رَ،عٍ شَ سّدِرِ وُرِيٍ شَبَ، عٍ شَ عٍ فَن.]]></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عَننَبِ يٍرٍ مِ 22:1-30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