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مَ مَسٍنيِ بِرِن قِندِ مَ حَشَنكَتّ نُن فبَلٌي نَن نَ.ﭑ نَ عَلَتَلَ شَ مَسٍنيِ تِ، حَمَ بِرِن يٌ ﭑ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ﭑ نَ عَ قَلَ،‹ﭑ مُ عَ شَ قٍ كَوَندِ مَ سْنْن،ﭑ مُ وْيّنمَ عَ شِلِ رَ سْنْن،›عَلَتَلَ شَ مَسٍنيِ لُمَ نّ عَلْ تّ ﭑ بْحّ كُي.ﭑ مُ نْمَ نَ تّ رَشُبٍندٍ،قٌ ﭑ شَ عَلَتَلَ شَ مَسٍنيِ 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بَرَ تْوحّفّ فبٍفبٍ مّ.شَ ﭑ عَ قَلَ، ‹فبَلٌي نَ قَقٍ،›مِشِ ندٍيٍ عَ قَلَ، ‹وٌن شَ عَ مَسٍن مَنفَسَنيِ بّ.›ﭑ بٌورٍيٍ بِرِن نَ ﭑ مَتٌقٍ،عَلَكٌ عٍ شَ ﭑ سُشُ تَنتَنيِ كُي.عٍ عَ قَلَمَ، ‹تّمُندٍ وٌن نْمَ نّ عَ سُشُدٍ فَنتَنيِ رَ،وٌن شَ نْ عَ رَ، وٌن شَ وٌن فبٍحْشْ عَ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عَلَتَلَ سّنبّمَ نَ ﭑ سّيتِ مَ.ﭑ يَشُييٍ قَمَ نّ بِرَدٍ، عٍ مُ نْمَ ﭑ نَ.نَ قِندِ مَ نّ يَافِ رَ عٍ بّ، عٍ شَشِلِ عِ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عَلَتَلَ تِنشِنتْييٍ كٌلٌن،عَ عٍ بْحّ نُن عٍ سٌندٌنيِ مَتٌمَ.ﭑ عَ كٌلٌن عَلَتَلَ قَمَ نّ ﭑ فبٍحْشْدٍ عٍ مَ،ﭑ شَشِلِ تِشِ عَ تَن نَ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عَلَتَلَ مَتْشْ، وٌ بّيتِ بَ عَ بّ،بَرِ مَ عَ سٍتَرٍيٍ رَكِسِمَ نّ عٍ يَشُييٍ بّلّ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بَرِ لْشْي دَنكَشِ.ﭑ نفَ ﭑ بَرِشِ لْشْي نَشّ، لْشْي قَنيِ مُ عَ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يرَ نَشَن ﭑ بَرِ قٍ قَلَ ﭑ بَبَ بّ،مِشِ دَنكَشِ نَن نُ عَ رَ.ﭑ بَبَ نُ بَرَ سّيوَ نَ شِبَارُ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نَ شّيرَ شَ لُ عَلْ يِ تَايٍ،عَلَتَلَ نَشٍيٍ هَلَكِشِ كِنِكِنِتَرٍحَ كُي.عَ شَ عٍ فبٍلٍفبٍلٍ شُي مّ فّيسّفّ نُن يَ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لَن نّ عَ شَ ﭑ قَشَ ﭑ نفَ تّيفّ،ﭑ شَ رَفَتَ مّننِ عَبَدَ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رٍ مِ شَ تْو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قٍ رَ ﭑ قَ مِنِشِ دُنِحَ مَ،ﭑ شَ يِ تْورّ نُن يِ قٍ شْنّ سْتْ،ﭑ مَ دُنِحّءِفِرِ شَ قِندِ يَافِ رَ ﭑ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رّشّدُبّ ثَسُرَ، عِمٍرِ شَ دِ، نَشَن قِندِشِ هْرْ مْبَنشِ يَرٍرَتِ رَ، عَ تٌ عَننَبِ يٍرٍ مِ شَ كَوَندِ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عَ سُشُ، عَ عَ بْنبْ، عَ عَ سَ كُتُنيِ رَ هْرْ مْبَنشِ سّيتِ مَ بُنيَمِن سٌدٍ دّ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يٍ تٌ عِبَ، ثَسُرَ نَشَ عَ رَ مِنِ، كْنْ عَننَبِ يٍرٍ مِ نَشَ عَ يَابِ، «عَلَتَلَ بَرَ عِ شِلِ مَسَرَ. عَ مُ قَلَمَ سْنْن ثَسُرَ، عَ قَلَمَ نّ قَ ‹مَفٌرِ مِسَبِبَ،› ‹حَشَنكَتّ يِ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نَشَ عَ مَسٍن، ‹ﭑ فَاشُي لُمَ نّ عِ تَن نُن عِ بٌورٍيٍ بْحّ مَ. عِ يَشُييٍ عِ بٌورٍيٍ قَشَمَ نّ سَنتِدّفّمَ رَ عِ يَ شْرِ. ﭑ يُدَيَ بْشِ قَن سَمَ نّ بَبِلْن مَنفّ بّلّشّ، عَ عٍ بْنبْ سَنتِدّفّمَ رَ، عَ قَ عٍ شَنِن بَبِلْ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هَرِفٍ نُن نَاقُلِ نَشَن بِرِن نَ يِ تَا كُي، عَ نُن نَشَن نَ يُدَيَ مَنفّيٍ يِ رَ، ﭑ نَ بِرِن سٌمَ نّ وٌ يَشُييٍ يِ رَ يِ فٍرٍ كُي، عٍ شَ عَ شَنِن بَبِ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تَن ثَسُرَ، نُن عِ شَ مِشِيٍ، وٌ قَن سِفَمَ نّ كٌنيِيَ كُي بَبِلْن بْشِ مَ. عِ قَشَمَ مّننِ نّ، عِ رَفَتَ نَا، عِ تَن نُن عِ بٌورٍيٍ عِ نَشٍيٍ كَوَندِشِ وُلٍ رَ.›»عَننَبِ يٍرٍ مِ شَ مَسٍن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عِ بَرَ ﭑ نَتَنتَن،ﭑ قَن بَرَ ﭑ يّتّ لُ نَ تَنتَنيِ كُي.عِ بَرَ ﭑ سُشُ، عِ بَرَ نْ ﭑ نَ.لْشْي يٌ لْشْي عٍ ﭑ مَبٍرٍ مَ، عٍ بِرِن يٌمَ ﭑ مَ.]]></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2026-06-15T08:26:05Z</dcterms:created>
  <dcterms:modified xsi:type="dcterms:W3CDTF">2026-06-15T08:26:05Z</dcterms:modified>
  <dc:title>Bible.com.au: عَننَبِ يٍرٍ مِ 20:1-18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